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82" r:id="rId6"/>
    <p:sldId id="299" r:id="rId7"/>
    <p:sldId id="295" r:id="rId8"/>
    <p:sldId id="296" r:id="rId9"/>
    <p:sldId id="297" r:id="rId10"/>
    <p:sldId id="298" r:id="rId11"/>
    <p:sldId id="300" r:id="rId12"/>
    <p:sldId id="301" r:id="rId13"/>
    <p:sldId id="305" r:id="rId14"/>
    <p:sldId id="306" r:id="rId15"/>
    <p:sldId id="307" r:id="rId16"/>
    <p:sldId id="302" r:id="rId17"/>
    <p:sldId id="303" r:id="rId18"/>
    <p:sldId id="304" r:id="rId19"/>
    <p:sldId id="308" r:id="rId20"/>
    <p:sldId id="309" r:id="rId21"/>
    <p:sldId id="310" r:id="rId22"/>
    <p:sldId id="311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y Young" initials="DY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03.wmf"/><Relationship Id="rId1" Type="http://schemas.openxmlformats.org/officeDocument/2006/relationships/image" Target="../media/image94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image" Target="../media/image132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12" Type="http://schemas.openxmlformats.org/officeDocument/2006/relationships/image" Target="../media/image131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11" Type="http://schemas.openxmlformats.org/officeDocument/2006/relationships/image" Target="../media/image130.wmf"/><Relationship Id="rId5" Type="http://schemas.openxmlformats.org/officeDocument/2006/relationships/image" Target="../media/image124.wmf"/><Relationship Id="rId10" Type="http://schemas.openxmlformats.org/officeDocument/2006/relationships/image" Target="../media/image129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image" Target="../media/image153.wmf"/><Relationship Id="rId3" Type="http://schemas.openxmlformats.org/officeDocument/2006/relationships/image" Target="../media/image143.wmf"/><Relationship Id="rId7" Type="http://schemas.openxmlformats.org/officeDocument/2006/relationships/image" Target="../media/image147.wmf"/><Relationship Id="rId12" Type="http://schemas.openxmlformats.org/officeDocument/2006/relationships/image" Target="../media/image152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11" Type="http://schemas.openxmlformats.org/officeDocument/2006/relationships/image" Target="../media/image151.wmf"/><Relationship Id="rId5" Type="http://schemas.openxmlformats.org/officeDocument/2006/relationships/image" Target="../media/image145.wmf"/><Relationship Id="rId15" Type="http://schemas.openxmlformats.org/officeDocument/2006/relationships/image" Target="../media/image155.wmf"/><Relationship Id="rId10" Type="http://schemas.openxmlformats.org/officeDocument/2006/relationships/image" Target="../media/image150.wmf"/><Relationship Id="rId4" Type="http://schemas.openxmlformats.org/officeDocument/2006/relationships/image" Target="../media/image144.wmf"/><Relationship Id="rId9" Type="http://schemas.openxmlformats.org/officeDocument/2006/relationships/image" Target="../media/image149.wmf"/><Relationship Id="rId14" Type="http://schemas.openxmlformats.org/officeDocument/2006/relationships/image" Target="../media/image15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13" Type="http://schemas.openxmlformats.org/officeDocument/2006/relationships/image" Target="../media/image168.wmf"/><Relationship Id="rId18" Type="http://schemas.openxmlformats.org/officeDocument/2006/relationships/image" Target="../media/image173.wmf"/><Relationship Id="rId3" Type="http://schemas.openxmlformats.org/officeDocument/2006/relationships/image" Target="../media/image158.wmf"/><Relationship Id="rId21" Type="http://schemas.openxmlformats.org/officeDocument/2006/relationships/image" Target="../media/image176.wmf"/><Relationship Id="rId7" Type="http://schemas.openxmlformats.org/officeDocument/2006/relationships/image" Target="../media/image162.wmf"/><Relationship Id="rId12" Type="http://schemas.openxmlformats.org/officeDocument/2006/relationships/image" Target="../media/image167.wmf"/><Relationship Id="rId17" Type="http://schemas.openxmlformats.org/officeDocument/2006/relationships/image" Target="../media/image172.wmf"/><Relationship Id="rId2" Type="http://schemas.openxmlformats.org/officeDocument/2006/relationships/image" Target="../media/image157.wmf"/><Relationship Id="rId16" Type="http://schemas.openxmlformats.org/officeDocument/2006/relationships/image" Target="../media/image171.wmf"/><Relationship Id="rId20" Type="http://schemas.openxmlformats.org/officeDocument/2006/relationships/image" Target="../media/image175.wmf"/><Relationship Id="rId1" Type="http://schemas.openxmlformats.org/officeDocument/2006/relationships/image" Target="../media/image156.wmf"/><Relationship Id="rId6" Type="http://schemas.openxmlformats.org/officeDocument/2006/relationships/image" Target="../media/image161.wmf"/><Relationship Id="rId11" Type="http://schemas.openxmlformats.org/officeDocument/2006/relationships/image" Target="../media/image166.wmf"/><Relationship Id="rId24" Type="http://schemas.openxmlformats.org/officeDocument/2006/relationships/image" Target="../media/image179.wmf"/><Relationship Id="rId5" Type="http://schemas.openxmlformats.org/officeDocument/2006/relationships/image" Target="../media/image160.wmf"/><Relationship Id="rId15" Type="http://schemas.openxmlformats.org/officeDocument/2006/relationships/image" Target="../media/image170.wmf"/><Relationship Id="rId23" Type="http://schemas.openxmlformats.org/officeDocument/2006/relationships/image" Target="../media/image178.wmf"/><Relationship Id="rId10" Type="http://schemas.openxmlformats.org/officeDocument/2006/relationships/image" Target="../media/image165.wmf"/><Relationship Id="rId19" Type="http://schemas.openxmlformats.org/officeDocument/2006/relationships/image" Target="../media/image174.wmf"/><Relationship Id="rId4" Type="http://schemas.openxmlformats.org/officeDocument/2006/relationships/image" Target="../media/image159.wmf"/><Relationship Id="rId9" Type="http://schemas.openxmlformats.org/officeDocument/2006/relationships/image" Target="../media/image164.wmf"/><Relationship Id="rId14" Type="http://schemas.openxmlformats.org/officeDocument/2006/relationships/image" Target="../media/image169.wmf"/><Relationship Id="rId22" Type="http://schemas.openxmlformats.org/officeDocument/2006/relationships/image" Target="../media/image17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wmf"/><Relationship Id="rId13" Type="http://schemas.openxmlformats.org/officeDocument/2006/relationships/image" Target="../media/image168.wmf"/><Relationship Id="rId18" Type="http://schemas.openxmlformats.org/officeDocument/2006/relationships/image" Target="../media/image191.wmf"/><Relationship Id="rId26" Type="http://schemas.openxmlformats.org/officeDocument/2006/relationships/image" Target="../media/image199.wmf"/><Relationship Id="rId3" Type="http://schemas.openxmlformats.org/officeDocument/2006/relationships/image" Target="../media/image181.wmf"/><Relationship Id="rId21" Type="http://schemas.openxmlformats.org/officeDocument/2006/relationships/image" Target="../media/image194.wmf"/><Relationship Id="rId7" Type="http://schemas.openxmlformats.org/officeDocument/2006/relationships/image" Target="../media/image162.wmf"/><Relationship Id="rId12" Type="http://schemas.openxmlformats.org/officeDocument/2006/relationships/image" Target="../media/image186.wmf"/><Relationship Id="rId17" Type="http://schemas.openxmlformats.org/officeDocument/2006/relationships/image" Target="../media/image190.wmf"/><Relationship Id="rId25" Type="http://schemas.openxmlformats.org/officeDocument/2006/relationships/image" Target="../media/image198.wmf"/><Relationship Id="rId2" Type="http://schemas.openxmlformats.org/officeDocument/2006/relationships/image" Target="../media/image157.wmf"/><Relationship Id="rId16" Type="http://schemas.openxmlformats.org/officeDocument/2006/relationships/image" Target="../media/image189.wmf"/><Relationship Id="rId20" Type="http://schemas.openxmlformats.org/officeDocument/2006/relationships/image" Target="../media/image193.wmf"/><Relationship Id="rId29" Type="http://schemas.openxmlformats.org/officeDocument/2006/relationships/image" Target="../media/image202.wmf"/><Relationship Id="rId1" Type="http://schemas.openxmlformats.org/officeDocument/2006/relationships/image" Target="../media/image180.wmf"/><Relationship Id="rId6" Type="http://schemas.openxmlformats.org/officeDocument/2006/relationships/image" Target="../media/image182.wmf"/><Relationship Id="rId11" Type="http://schemas.openxmlformats.org/officeDocument/2006/relationships/image" Target="../media/image185.wmf"/><Relationship Id="rId24" Type="http://schemas.openxmlformats.org/officeDocument/2006/relationships/image" Target="../media/image197.wmf"/><Relationship Id="rId5" Type="http://schemas.openxmlformats.org/officeDocument/2006/relationships/image" Target="../media/image160.wmf"/><Relationship Id="rId15" Type="http://schemas.openxmlformats.org/officeDocument/2006/relationships/image" Target="../media/image188.wmf"/><Relationship Id="rId23" Type="http://schemas.openxmlformats.org/officeDocument/2006/relationships/image" Target="../media/image196.wmf"/><Relationship Id="rId28" Type="http://schemas.openxmlformats.org/officeDocument/2006/relationships/image" Target="../media/image201.wmf"/><Relationship Id="rId10" Type="http://schemas.openxmlformats.org/officeDocument/2006/relationships/image" Target="../media/image165.wmf"/><Relationship Id="rId19" Type="http://schemas.openxmlformats.org/officeDocument/2006/relationships/image" Target="../media/image192.wmf"/><Relationship Id="rId4" Type="http://schemas.openxmlformats.org/officeDocument/2006/relationships/image" Target="../media/image159.wmf"/><Relationship Id="rId9" Type="http://schemas.openxmlformats.org/officeDocument/2006/relationships/image" Target="../media/image184.wmf"/><Relationship Id="rId14" Type="http://schemas.openxmlformats.org/officeDocument/2006/relationships/image" Target="../media/image187.wmf"/><Relationship Id="rId22" Type="http://schemas.openxmlformats.org/officeDocument/2006/relationships/image" Target="../media/image195.wmf"/><Relationship Id="rId27" Type="http://schemas.openxmlformats.org/officeDocument/2006/relationships/image" Target="../media/image20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18" Type="http://schemas.openxmlformats.org/officeDocument/2006/relationships/image" Target="../media/image53.wmf"/><Relationship Id="rId3" Type="http://schemas.openxmlformats.org/officeDocument/2006/relationships/image" Target="../media/image36.wmf"/><Relationship Id="rId21" Type="http://schemas.openxmlformats.org/officeDocument/2006/relationships/image" Target="../media/image5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17" Type="http://schemas.openxmlformats.org/officeDocument/2006/relationships/image" Target="../media/image52.wmf"/><Relationship Id="rId2" Type="http://schemas.openxmlformats.org/officeDocument/2006/relationships/image" Target="../media/image35.wmf"/><Relationship Id="rId16" Type="http://schemas.openxmlformats.org/officeDocument/2006/relationships/image" Target="../media/image51.wmf"/><Relationship Id="rId20" Type="http://schemas.openxmlformats.org/officeDocument/2006/relationships/image" Target="../media/image5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50.wmf"/><Relationship Id="rId10" Type="http://schemas.openxmlformats.org/officeDocument/2006/relationships/image" Target="../media/image43.wmf"/><Relationship Id="rId19" Type="http://schemas.openxmlformats.org/officeDocument/2006/relationships/image" Target="../media/image54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18" Type="http://schemas.openxmlformats.org/officeDocument/2006/relationships/image" Target="../media/image7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17" Type="http://schemas.openxmlformats.org/officeDocument/2006/relationships/image" Target="../media/image78.wmf"/><Relationship Id="rId2" Type="http://schemas.openxmlformats.org/officeDocument/2006/relationships/image" Target="../media/image63.wmf"/><Relationship Id="rId16" Type="http://schemas.openxmlformats.org/officeDocument/2006/relationships/image" Target="../media/image77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5" Type="http://schemas.openxmlformats.org/officeDocument/2006/relationships/image" Target="../media/image7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Relationship Id="rId14" Type="http://schemas.openxmlformats.org/officeDocument/2006/relationships/image" Target="../media/image7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92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12" Type="http://schemas.openxmlformats.org/officeDocument/2006/relationships/image" Target="../media/image91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11" Type="http://schemas.openxmlformats.org/officeDocument/2006/relationships/image" Target="../media/image90.wmf"/><Relationship Id="rId5" Type="http://schemas.openxmlformats.org/officeDocument/2006/relationships/image" Target="../media/image8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Relationship Id="rId14" Type="http://schemas.openxmlformats.org/officeDocument/2006/relationships/image" Target="../media/image9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18" Type="http://schemas.openxmlformats.org/officeDocument/2006/relationships/image" Target="../media/image11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17" Type="http://schemas.openxmlformats.org/officeDocument/2006/relationships/image" Target="../media/image110.wmf"/><Relationship Id="rId2" Type="http://schemas.openxmlformats.org/officeDocument/2006/relationships/image" Target="../media/image95.wmf"/><Relationship Id="rId16" Type="http://schemas.openxmlformats.org/officeDocument/2006/relationships/image" Target="../media/image109.wmf"/><Relationship Id="rId20" Type="http://schemas.openxmlformats.org/officeDocument/2006/relationships/image" Target="../media/image113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5" Type="http://schemas.openxmlformats.org/officeDocument/2006/relationships/image" Target="../media/image108.wmf"/><Relationship Id="rId10" Type="http://schemas.openxmlformats.org/officeDocument/2006/relationships/image" Target="../media/image103.wmf"/><Relationship Id="rId19" Type="http://schemas.openxmlformats.org/officeDocument/2006/relationships/image" Target="../media/image112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Relationship Id="rId14" Type="http://schemas.openxmlformats.org/officeDocument/2006/relationships/image" Target="../media/image10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E6CE2-B3CE-4491-A763-77D2BFAC5FF2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E8C80-57F9-4C9A-A915-E4977F7565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6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9139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2119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20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0DCD84-BF93-4F44-A862-1EE767C4AEB5}" type="slidenum">
              <a:rPr lang="en-CA"/>
              <a:pPr eaLnBrk="1" hangingPunct="1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2986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E4A271-7429-47B1-AA0D-CD4BA5F31069}" type="slidenum">
              <a:rPr lang="en-CA" smtClean="0"/>
              <a:pPr eaLnBrk="1" hangingPunct="1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954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0043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F59AA2-ED9D-4ACE-8823-BB3E564B1AD7}" type="slidenum">
              <a:rPr lang="en-CA" smtClean="0"/>
              <a:pPr eaLnBrk="1" hangingPunct="1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588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8CEC6-C693-4101-BFA3-16571C00B06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667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698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5423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696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72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65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317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40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3898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7227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528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32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84.wmf"/><Relationship Id="rId18" Type="http://schemas.openxmlformats.org/officeDocument/2006/relationships/oleObject" Target="../embeddings/oleObject99.bin"/><Relationship Id="rId26" Type="http://schemas.openxmlformats.org/officeDocument/2006/relationships/oleObject" Target="../embeddings/oleObject103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88.wmf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86.wmf"/><Relationship Id="rId25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29" Type="http://schemas.openxmlformats.org/officeDocument/2006/relationships/image" Target="../media/image92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83.wmf"/><Relationship Id="rId24" Type="http://schemas.openxmlformats.org/officeDocument/2006/relationships/oleObject" Target="../embeddings/oleObject102.bin"/><Relationship Id="rId32" Type="http://schemas.openxmlformats.org/officeDocument/2006/relationships/hyperlink" Target="http://www.bcmath.ca/" TargetMode="External"/><Relationship Id="rId5" Type="http://schemas.openxmlformats.org/officeDocument/2006/relationships/image" Target="../media/image80.wmf"/><Relationship Id="rId15" Type="http://schemas.openxmlformats.org/officeDocument/2006/relationships/image" Target="../media/image85.wmf"/><Relationship Id="rId23" Type="http://schemas.openxmlformats.org/officeDocument/2006/relationships/image" Target="../media/image89.wmf"/><Relationship Id="rId28" Type="http://schemas.openxmlformats.org/officeDocument/2006/relationships/oleObject" Target="../embeddings/oleObject104.bin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87.wmf"/><Relationship Id="rId31" Type="http://schemas.openxmlformats.org/officeDocument/2006/relationships/image" Target="../media/image93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97.bin"/><Relationship Id="rId22" Type="http://schemas.openxmlformats.org/officeDocument/2006/relationships/oleObject" Target="../embeddings/oleObject101.bin"/><Relationship Id="rId27" Type="http://schemas.openxmlformats.org/officeDocument/2006/relationships/image" Target="../media/image91.wmf"/><Relationship Id="rId30" Type="http://schemas.openxmlformats.org/officeDocument/2006/relationships/oleObject" Target="../embeddings/oleObject10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13.bin"/><Relationship Id="rId26" Type="http://schemas.openxmlformats.org/officeDocument/2006/relationships/oleObject" Target="../embeddings/oleObject117.bin"/><Relationship Id="rId39" Type="http://schemas.openxmlformats.org/officeDocument/2006/relationships/image" Target="../media/image111.wmf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02.wmf"/><Relationship Id="rId34" Type="http://schemas.openxmlformats.org/officeDocument/2006/relationships/oleObject" Target="../embeddings/oleObject121.bin"/><Relationship Id="rId42" Type="http://schemas.openxmlformats.org/officeDocument/2006/relationships/oleObject" Target="../embeddings/oleObject125.bin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10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33" Type="http://schemas.openxmlformats.org/officeDocument/2006/relationships/image" Target="../media/image108.wmf"/><Relationship Id="rId38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2.bin"/><Relationship Id="rId20" Type="http://schemas.openxmlformats.org/officeDocument/2006/relationships/oleObject" Target="../embeddings/oleObject114.bin"/><Relationship Id="rId29" Type="http://schemas.openxmlformats.org/officeDocument/2006/relationships/image" Target="../media/image106.wmf"/><Relationship Id="rId41" Type="http://schemas.openxmlformats.org/officeDocument/2006/relationships/image" Target="../media/image112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7.bin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116.bin"/><Relationship Id="rId32" Type="http://schemas.openxmlformats.org/officeDocument/2006/relationships/oleObject" Target="../embeddings/oleObject120.bin"/><Relationship Id="rId37" Type="http://schemas.openxmlformats.org/officeDocument/2006/relationships/image" Target="../media/image110.wmf"/><Relationship Id="rId40" Type="http://schemas.openxmlformats.org/officeDocument/2006/relationships/oleObject" Target="../embeddings/oleObject124.bin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28" Type="http://schemas.openxmlformats.org/officeDocument/2006/relationships/oleObject" Target="../embeddings/oleObject118.bin"/><Relationship Id="rId36" Type="http://schemas.openxmlformats.org/officeDocument/2006/relationships/oleObject" Target="../embeddings/oleObject122.bin"/><Relationship Id="rId10" Type="http://schemas.openxmlformats.org/officeDocument/2006/relationships/oleObject" Target="../embeddings/oleObject109.bin"/><Relationship Id="rId19" Type="http://schemas.openxmlformats.org/officeDocument/2006/relationships/image" Target="../media/image101.wmf"/><Relationship Id="rId31" Type="http://schemas.openxmlformats.org/officeDocument/2006/relationships/image" Target="../media/image107.wmf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06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11.bin"/><Relationship Id="rId22" Type="http://schemas.openxmlformats.org/officeDocument/2006/relationships/oleObject" Target="../embeddings/oleObject115.bin"/><Relationship Id="rId27" Type="http://schemas.openxmlformats.org/officeDocument/2006/relationships/image" Target="../media/image105.wmf"/><Relationship Id="rId30" Type="http://schemas.openxmlformats.org/officeDocument/2006/relationships/oleObject" Target="../embeddings/oleObject119.bin"/><Relationship Id="rId35" Type="http://schemas.openxmlformats.org/officeDocument/2006/relationships/image" Target="../media/image109.wmf"/><Relationship Id="rId43" Type="http://schemas.openxmlformats.org/officeDocument/2006/relationships/image" Target="../media/image1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image" Target="../media/image116.wmf"/><Relationship Id="rId18" Type="http://schemas.openxmlformats.org/officeDocument/2006/relationships/oleObject" Target="../embeddings/oleObject13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3.wmf"/><Relationship Id="rId12" Type="http://schemas.openxmlformats.org/officeDocument/2006/relationships/oleObject" Target="../embeddings/oleObject130.bin"/><Relationship Id="rId17" Type="http://schemas.openxmlformats.org/officeDocument/2006/relationships/image" Target="../media/image1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2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27.bin"/><Relationship Id="rId11" Type="http://schemas.openxmlformats.org/officeDocument/2006/relationships/image" Target="../media/image115.wmf"/><Relationship Id="rId5" Type="http://schemas.openxmlformats.org/officeDocument/2006/relationships/image" Target="../media/image94.wmf"/><Relationship Id="rId15" Type="http://schemas.openxmlformats.org/officeDocument/2006/relationships/image" Target="../media/image117.wmf"/><Relationship Id="rId10" Type="http://schemas.openxmlformats.org/officeDocument/2006/relationships/oleObject" Target="../embeddings/oleObject129.bin"/><Relationship Id="rId19" Type="http://schemas.openxmlformats.org/officeDocument/2006/relationships/image" Target="../media/image119.wmf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114.wmf"/><Relationship Id="rId14" Type="http://schemas.openxmlformats.org/officeDocument/2006/relationships/oleObject" Target="../embeddings/oleObject1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image" Target="../media/image124.wmf"/><Relationship Id="rId18" Type="http://schemas.openxmlformats.org/officeDocument/2006/relationships/oleObject" Target="../embeddings/oleObject141.bin"/><Relationship Id="rId26" Type="http://schemas.openxmlformats.org/officeDocument/2006/relationships/oleObject" Target="../embeddings/oleObject145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128.wmf"/><Relationship Id="rId7" Type="http://schemas.openxmlformats.org/officeDocument/2006/relationships/image" Target="../media/image121.wmf"/><Relationship Id="rId12" Type="http://schemas.openxmlformats.org/officeDocument/2006/relationships/oleObject" Target="../embeddings/oleObject138.bin"/><Relationship Id="rId17" Type="http://schemas.openxmlformats.org/officeDocument/2006/relationships/image" Target="../media/image126.wmf"/><Relationship Id="rId25" Type="http://schemas.openxmlformats.org/officeDocument/2006/relationships/image" Target="../media/image1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0.bin"/><Relationship Id="rId20" Type="http://schemas.openxmlformats.org/officeDocument/2006/relationships/oleObject" Target="../embeddings/oleObject142.bin"/><Relationship Id="rId29" Type="http://schemas.openxmlformats.org/officeDocument/2006/relationships/image" Target="../media/image132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123.wmf"/><Relationship Id="rId24" Type="http://schemas.openxmlformats.org/officeDocument/2006/relationships/oleObject" Target="../embeddings/oleObject144.bin"/><Relationship Id="rId5" Type="http://schemas.openxmlformats.org/officeDocument/2006/relationships/image" Target="../media/image120.wmf"/><Relationship Id="rId15" Type="http://schemas.openxmlformats.org/officeDocument/2006/relationships/image" Target="../media/image125.wmf"/><Relationship Id="rId23" Type="http://schemas.openxmlformats.org/officeDocument/2006/relationships/image" Target="../media/image129.wmf"/><Relationship Id="rId28" Type="http://schemas.openxmlformats.org/officeDocument/2006/relationships/oleObject" Target="../embeddings/oleObject146.bin"/><Relationship Id="rId10" Type="http://schemas.openxmlformats.org/officeDocument/2006/relationships/oleObject" Target="../embeddings/oleObject137.bin"/><Relationship Id="rId19" Type="http://schemas.openxmlformats.org/officeDocument/2006/relationships/image" Target="../media/image127.wmf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122.wmf"/><Relationship Id="rId14" Type="http://schemas.openxmlformats.org/officeDocument/2006/relationships/oleObject" Target="../embeddings/oleObject139.bin"/><Relationship Id="rId22" Type="http://schemas.openxmlformats.org/officeDocument/2006/relationships/oleObject" Target="../embeddings/oleObject143.bin"/><Relationship Id="rId27" Type="http://schemas.openxmlformats.org/officeDocument/2006/relationships/image" Target="../media/image131.wmf"/><Relationship Id="rId30" Type="http://schemas.openxmlformats.org/officeDocument/2006/relationships/hyperlink" Target="http://www.bcmath.ca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13" Type="http://schemas.openxmlformats.org/officeDocument/2006/relationships/image" Target="../media/image137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4.wmf"/><Relationship Id="rId12" Type="http://schemas.openxmlformats.org/officeDocument/2006/relationships/oleObject" Target="../embeddings/oleObject151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8.bin"/><Relationship Id="rId11" Type="http://schemas.openxmlformats.org/officeDocument/2006/relationships/image" Target="../media/image136.wmf"/><Relationship Id="rId5" Type="http://schemas.openxmlformats.org/officeDocument/2006/relationships/image" Target="../media/image133.wmf"/><Relationship Id="rId15" Type="http://schemas.openxmlformats.org/officeDocument/2006/relationships/image" Target="../media/image138.wmf"/><Relationship Id="rId10" Type="http://schemas.openxmlformats.org/officeDocument/2006/relationships/oleObject" Target="../embeddings/oleObject150.bin"/><Relationship Id="rId4" Type="http://schemas.openxmlformats.org/officeDocument/2006/relationships/oleObject" Target="../embeddings/oleObject147.bin"/><Relationship Id="rId9" Type="http://schemas.openxmlformats.org/officeDocument/2006/relationships/image" Target="../media/image135.wmf"/><Relationship Id="rId14" Type="http://schemas.openxmlformats.org/officeDocument/2006/relationships/oleObject" Target="../embeddings/oleObject15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53.bin"/><Relationship Id="rId4" Type="http://schemas.openxmlformats.org/officeDocument/2006/relationships/hyperlink" Target="http://www.bcmath.ca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13" Type="http://schemas.openxmlformats.org/officeDocument/2006/relationships/image" Target="../media/image145.wmf"/><Relationship Id="rId18" Type="http://schemas.openxmlformats.org/officeDocument/2006/relationships/oleObject" Target="../embeddings/oleObject162.bin"/><Relationship Id="rId26" Type="http://schemas.openxmlformats.org/officeDocument/2006/relationships/oleObject" Target="../embeddings/oleObject166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149.wmf"/><Relationship Id="rId7" Type="http://schemas.openxmlformats.org/officeDocument/2006/relationships/image" Target="../media/image142.wmf"/><Relationship Id="rId12" Type="http://schemas.openxmlformats.org/officeDocument/2006/relationships/oleObject" Target="../embeddings/oleObject159.bin"/><Relationship Id="rId17" Type="http://schemas.openxmlformats.org/officeDocument/2006/relationships/image" Target="../media/image147.wmf"/><Relationship Id="rId25" Type="http://schemas.openxmlformats.org/officeDocument/2006/relationships/image" Target="../media/image151.wmf"/><Relationship Id="rId33" Type="http://schemas.openxmlformats.org/officeDocument/2006/relationships/image" Target="../media/image1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1.bin"/><Relationship Id="rId20" Type="http://schemas.openxmlformats.org/officeDocument/2006/relationships/oleObject" Target="../embeddings/oleObject163.bin"/><Relationship Id="rId29" Type="http://schemas.openxmlformats.org/officeDocument/2006/relationships/image" Target="../media/image153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56.bin"/><Relationship Id="rId11" Type="http://schemas.openxmlformats.org/officeDocument/2006/relationships/image" Target="../media/image144.wmf"/><Relationship Id="rId24" Type="http://schemas.openxmlformats.org/officeDocument/2006/relationships/oleObject" Target="../embeddings/oleObject165.bin"/><Relationship Id="rId32" Type="http://schemas.openxmlformats.org/officeDocument/2006/relationships/oleObject" Target="../embeddings/oleObject169.bin"/><Relationship Id="rId5" Type="http://schemas.openxmlformats.org/officeDocument/2006/relationships/image" Target="../media/image141.wmf"/><Relationship Id="rId15" Type="http://schemas.openxmlformats.org/officeDocument/2006/relationships/image" Target="../media/image146.wmf"/><Relationship Id="rId23" Type="http://schemas.openxmlformats.org/officeDocument/2006/relationships/image" Target="../media/image150.wmf"/><Relationship Id="rId28" Type="http://schemas.openxmlformats.org/officeDocument/2006/relationships/oleObject" Target="../embeddings/oleObject167.bin"/><Relationship Id="rId10" Type="http://schemas.openxmlformats.org/officeDocument/2006/relationships/oleObject" Target="../embeddings/oleObject158.bin"/><Relationship Id="rId19" Type="http://schemas.openxmlformats.org/officeDocument/2006/relationships/image" Target="../media/image148.wmf"/><Relationship Id="rId31" Type="http://schemas.openxmlformats.org/officeDocument/2006/relationships/image" Target="../media/image154.wmf"/><Relationship Id="rId4" Type="http://schemas.openxmlformats.org/officeDocument/2006/relationships/oleObject" Target="../embeddings/oleObject155.bin"/><Relationship Id="rId9" Type="http://schemas.openxmlformats.org/officeDocument/2006/relationships/image" Target="../media/image143.wmf"/><Relationship Id="rId14" Type="http://schemas.openxmlformats.org/officeDocument/2006/relationships/oleObject" Target="../embeddings/oleObject160.bin"/><Relationship Id="rId22" Type="http://schemas.openxmlformats.org/officeDocument/2006/relationships/oleObject" Target="../embeddings/oleObject164.bin"/><Relationship Id="rId27" Type="http://schemas.openxmlformats.org/officeDocument/2006/relationships/image" Target="../media/image152.wmf"/><Relationship Id="rId30" Type="http://schemas.openxmlformats.org/officeDocument/2006/relationships/oleObject" Target="../embeddings/oleObject168.bin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0.wmf"/><Relationship Id="rId18" Type="http://schemas.openxmlformats.org/officeDocument/2006/relationships/image" Target="../media/image162.wmf"/><Relationship Id="rId26" Type="http://schemas.openxmlformats.org/officeDocument/2006/relationships/image" Target="../media/image166.wmf"/><Relationship Id="rId39" Type="http://schemas.openxmlformats.org/officeDocument/2006/relationships/oleObject" Target="../embeddings/oleObject188.bin"/><Relationship Id="rId21" Type="http://schemas.openxmlformats.org/officeDocument/2006/relationships/oleObject" Target="../embeddings/oleObject179.bin"/><Relationship Id="rId34" Type="http://schemas.openxmlformats.org/officeDocument/2006/relationships/image" Target="../media/image170.wmf"/><Relationship Id="rId42" Type="http://schemas.openxmlformats.org/officeDocument/2006/relationships/oleObject" Target="../embeddings/oleObject190.bin"/><Relationship Id="rId47" Type="http://schemas.openxmlformats.org/officeDocument/2006/relationships/oleObject" Target="../embeddings/oleObject194.bin"/><Relationship Id="rId50" Type="http://schemas.openxmlformats.org/officeDocument/2006/relationships/oleObject" Target="../embeddings/oleObject197.bin"/><Relationship Id="rId55" Type="http://schemas.openxmlformats.org/officeDocument/2006/relationships/image" Target="../media/image175.wmf"/><Relationship Id="rId63" Type="http://schemas.openxmlformats.org/officeDocument/2006/relationships/image" Target="../media/image179.wmf"/><Relationship Id="rId7" Type="http://schemas.openxmlformats.org/officeDocument/2006/relationships/image" Target="../media/image15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6.bin"/><Relationship Id="rId20" Type="http://schemas.openxmlformats.org/officeDocument/2006/relationships/image" Target="../media/image163.wmf"/><Relationship Id="rId29" Type="http://schemas.openxmlformats.org/officeDocument/2006/relationships/oleObject" Target="../embeddings/oleObject183.bin"/><Relationship Id="rId41" Type="http://schemas.openxmlformats.org/officeDocument/2006/relationships/oleObject" Target="../embeddings/oleObject189.bin"/><Relationship Id="rId54" Type="http://schemas.openxmlformats.org/officeDocument/2006/relationships/oleObject" Target="../embeddings/oleObject201.bin"/><Relationship Id="rId62" Type="http://schemas.openxmlformats.org/officeDocument/2006/relationships/oleObject" Target="../embeddings/oleObject205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71.bin"/><Relationship Id="rId11" Type="http://schemas.openxmlformats.org/officeDocument/2006/relationships/image" Target="../media/image159.wmf"/><Relationship Id="rId24" Type="http://schemas.openxmlformats.org/officeDocument/2006/relationships/image" Target="../media/image165.wmf"/><Relationship Id="rId32" Type="http://schemas.openxmlformats.org/officeDocument/2006/relationships/image" Target="../media/image169.wmf"/><Relationship Id="rId37" Type="http://schemas.openxmlformats.org/officeDocument/2006/relationships/oleObject" Target="../embeddings/oleObject187.bin"/><Relationship Id="rId40" Type="http://schemas.openxmlformats.org/officeDocument/2006/relationships/image" Target="../media/image173.wmf"/><Relationship Id="rId45" Type="http://schemas.openxmlformats.org/officeDocument/2006/relationships/oleObject" Target="../embeddings/oleObject192.bin"/><Relationship Id="rId53" Type="http://schemas.openxmlformats.org/officeDocument/2006/relationships/oleObject" Target="../embeddings/oleObject200.bin"/><Relationship Id="rId58" Type="http://schemas.openxmlformats.org/officeDocument/2006/relationships/oleObject" Target="../embeddings/oleObject203.bin"/><Relationship Id="rId5" Type="http://schemas.openxmlformats.org/officeDocument/2006/relationships/image" Target="../media/image156.wmf"/><Relationship Id="rId15" Type="http://schemas.openxmlformats.org/officeDocument/2006/relationships/image" Target="../media/image161.wmf"/><Relationship Id="rId23" Type="http://schemas.openxmlformats.org/officeDocument/2006/relationships/oleObject" Target="../embeddings/oleObject180.bin"/><Relationship Id="rId28" Type="http://schemas.openxmlformats.org/officeDocument/2006/relationships/image" Target="../media/image167.wmf"/><Relationship Id="rId36" Type="http://schemas.openxmlformats.org/officeDocument/2006/relationships/image" Target="../media/image171.wmf"/><Relationship Id="rId49" Type="http://schemas.openxmlformats.org/officeDocument/2006/relationships/oleObject" Target="../embeddings/oleObject196.bin"/><Relationship Id="rId57" Type="http://schemas.openxmlformats.org/officeDocument/2006/relationships/image" Target="../media/image176.wmf"/><Relationship Id="rId61" Type="http://schemas.openxmlformats.org/officeDocument/2006/relationships/image" Target="../media/image178.wmf"/><Relationship Id="rId10" Type="http://schemas.openxmlformats.org/officeDocument/2006/relationships/oleObject" Target="../embeddings/oleObject173.bin"/><Relationship Id="rId19" Type="http://schemas.openxmlformats.org/officeDocument/2006/relationships/oleObject" Target="../embeddings/oleObject178.bin"/><Relationship Id="rId31" Type="http://schemas.openxmlformats.org/officeDocument/2006/relationships/oleObject" Target="../embeddings/oleObject184.bin"/><Relationship Id="rId44" Type="http://schemas.openxmlformats.org/officeDocument/2006/relationships/oleObject" Target="../embeddings/oleObject191.bin"/><Relationship Id="rId52" Type="http://schemas.openxmlformats.org/officeDocument/2006/relationships/oleObject" Target="../embeddings/oleObject199.bin"/><Relationship Id="rId60" Type="http://schemas.openxmlformats.org/officeDocument/2006/relationships/oleObject" Target="../embeddings/oleObject204.bin"/><Relationship Id="rId4" Type="http://schemas.openxmlformats.org/officeDocument/2006/relationships/oleObject" Target="../embeddings/oleObject170.bin"/><Relationship Id="rId9" Type="http://schemas.openxmlformats.org/officeDocument/2006/relationships/image" Target="../media/image158.wmf"/><Relationship Id="rId14" Type="http://schemas.openxmlformats.org/officeDocument/2006/relationships/oleObject" Target="../embeddings/oleObject175.bin"/><Relationship Id="rId22" Type="http://schemas.openxmlformats.org/officeDocument/2006/relationships/image" Target="../media/image164.wmf"/><Relationship Id="rId27" Type="http://schemas.openxmlformats.org/officeDocument/2006/relationships/oleObject" Target="../embeddings/oleObject182.bin"/><Relationship Id="rId30" Type="http://schemas.openxmlformats.org/officeDocument/2006/relationships/image" Target="../media/image168.wmf"/><Relationship Id="rId35" Type="http://schemas.openxmlformats.org/officeDocument/2006/relationships/oleObject" Target="../embeddings/oleObject186.bin"/><Relationship Id="rId43" Type="http://schemas.openxmlformats.org/officeDocument/2006/relationships/image" Target="../media/image174.wmf"/><Relationship Id="rId48" Type="http://schemas.openxmlformats.org/officeDocument/2006/relationships/oleObject" Target="../embeddings/oleObject195.bin"/><Relationship Id="rId56" Type="http://schemas.openxmlformats.org/officeDocument/2006/relationships/oleObject" Target="../embeddings/oleObject202.bin"/><Relationship Id="rId8" Type="http://schemas.openxmlformats.org/officeDocument/2006/relationships/oleObject" Target="../embeddings/oleObject172.bin"/><Relationship Id="rId51" Type="http://schemas.openxmlformats.org/officeDocument/2006/relationships/oleObject" Target="../embeddings/oleObject198.bin"/><Relationship Id="rId3" Type="http://schemas.openxmlformats.org/officeDocument/2006/relationships/notesSlide" Target="../notesSlides/notesSlide17.xml"/><Relationship Id="rId12" Type="http://schemas.openxmlformats.org/officeDocument/2006/relationships/oleObject" Target="../embeddings/oleObject174.bin"/><Relationship Id="rId17" Type="http://schemas.openxmlformats.org/officeDocument/2006/relationships/oleObject" Target="../embeddings/oleObject177.bin"/><Relationship Id="rId25" Type="http://schemas.openxmlformats.org/officeDocument/2006/relationships/oleObject" Target="../embeddings/oleObject181.bin"/><Relationship Id="rId33" Type="http://schemas.openxmlformats.org/officeDocument/2006/relationships/oleObject" Target="../embeddings/oleObject185.bin"/><Relationship Id="rId38" Type="http://schemas.openxmlformats.org/officeDocument/2006/relationships/image" Target="../media/image172.wmf"/><Relationship Id="rId46" Type="http://schemas.openxmlformats.org/officeDocument/2006/relationships/oleObject" Target="../embeddings/oleObject193.bin"/><Relationship Id="rId59" Type="http://schemas.openxmlformats.org/officeDocument/2006/relationships/image" Target="../media/image177.wmf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0.wmf"/><Relationship Id="rId18" Type="http://schemas.openxmlformats.org/officeDocument/2006/relationships/image" Target="../media/image162.wmf"/><Relationship Id="rId26" Type="http://schemas.openxmlformats.org/officeDocument/2006/relationships/image" Target="../media/image185.wmf"/><Relationship Id="rId39" Type="http://schemas.openxmlformats.org/officeDocument/2006/relationships/oleObject" Target="../embeddings/oleObject224.bin"/><Relationship Id="rId21" Type="http://schemas.openxmlformats.org/officeDocument/2006/relationships/oleObject" Target="../embeddings/oleObject215.bin"/><Relationship Id="rId34" Type="http://schemas.openxmlformats.org/officeDocument/2006/relationships/image" Target="../media/image188.wmf"/><Relationship Id="rId42" Type="http://schemas.openxmlformats.org/officeDocument/2006/relationships/oleObject" Target="../embeddings/oleObject226.bin"/><Relationship Id="rId47" Type="http://schemas.openxmlformats.org/officeDocument/2006/relationships/image" Target="../media/image193.wmf"/><Relationship Id="rId50" Type="http://schemas.openxmlformats.org/officeDocument/2006/relationships/oleObject" Target="../embeddings/oleObject232.bin"/><Relationship Id="rId55" Type="http://schemas.openxmlformats.org/officeDocument/2006/relationships/oleObject" Target="../embeddings/oleObject235.bin"/><Relationship Id="rId63" Type="http://schemas.openxmlformats.org/officeDocument/2006/relationships/oleObject" Target="../embeddings/oleObject239.bin"/><Relationship Id="rId68" Type="http://schemas.openxmlformats.org/officeDocument/2006/relationships/image" Target="../media/image202.wmf"/><Relationship Id="rId7" Type="http://schemas.openxmlformats.org/officeDocument/2006/relationships/image" Target="../media/image15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2.bin"/><Relationship Id="rId29" Type="http://schemas.openxmlformats.org/officeDocument/2006/relationships/oleObject" Target="../embeddings/oleObject219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07.bin"/><Relationship Id="rId11" Type="http://schemas.openxmlformats.org/officeDocument/2006/relationships/image" Target="../media/image159.wmf"/><Relationship Id="rId24" Type="http://schemas.openxmlformats.org/officeDocument/2006/relationships/image" Target="../media/image165.wmf"/><Relationship Id="rId32" Type="http://schemas.openxmlformats.org/officeDocument/2006/relationships/image" Target="../media/image187.wmf"/><Relationship Id="rId37" Type="http://schemas.openxmlformats.org/officeDocument/2006/relationships/oleObject" Target="../embeddings/oleObject223.bin"/><Relationship Id="rId40" Type="http://schemas.openxmlformats.org/officeDocument/2006/relationships/image" Target="../media/image191.wmf"/><Relationship Id="rId45" Type="http://schemas.openxmlformats.org/officeDocument/2006/relationships/oleObject" Target="../embeddings/oleObject228.bin"/><Relationship Id="rId53" Type="http://schemas.openxmlformats.org/officeDocument/2006/relationships/image" Target="../media/image195.wmf"/><Relationship Id="rId58" Type="http://schemas.openxmlformats.org/officeDocument/2006/relationships/image" Target="../media/image197.wmf"/><Relationship Id="rId66" Type="http://schemas.openxmlformats.org/officeDocument/2006/relationships/image" Target="../media/image201.wmf"/><Relationship Id="rId5" Type="http://schemas.openxmlformats.org/officeDocument/2006/relationships/image" Target="../media/image180.wmf"/><Relationship Id="rId15" Type="http://schemas.openxmlformats.org/officeDocument/2006/relationships/image" Target="../media/image182.wmf"/><Relationship Id="rId23" Type="http://schemas.openxmlformats.org/officeDocument/2006/relationships/oleObject" Target="../embeddings/oleObject216.bin"/><Relationship Id="rId28" Type="http://schemas.openxmlformats.org/officeDocument/2006/relationships/image" Target="../media/image186.wmf"/><Relationship Id="rId36" Type="http://schemas.openxmlformats.org/officeDocument/2006/relationships/image" Target="../media/image189.wmf"/><Relationship Id="rId49" Type="http://schemas.openxmlformats.org/officeDocument/2006/relationships/oleObject" Target="../embeddings/oleObject231.bin"/><Relationship Id="rId57" Type="http://schemas.openxmlformats.org/officeDocument/2006/relationships/oleObject" Target="../embeddings/oleObject236.bin"/><Relationship Id="rId61" Type="http://schemas.openxmlformats.org/officeDocument/2006/relationships/oleObject" Target="../embeddings/oleObject238.bin"/><Relationship Id="rId10" Type="http://schemas.openxmlformats.org/officeDocument/2006/relationships/oleObject" Target="../embeddings/oleObject209.bin"/><Relationship Id="rId19" Type="http://schemas.openxmlformats.org/officeDocument/2006/relationships/oleObject" Target="../embeddings/oleObject214.bin"/><Relationship Id="rId31" Type="http://schemas.openxmlformats.org/officeDocument/2006/relationships/oleObject" Target="../embeddings/oleObject220.bin"/><Relationship Id="rId44" Type="http://schemas.openxmlformats.org/officeDocument/2006/relationships/oleObject" Target="../embeddings/oleObject227.bin"/><Relationship Id="rId52" Type="http://schemas.openxmlformats.org/officeDocument/2006/relationships/oleObject" Target="../embeddings/oleObject233.bin"/><Relationship Id="rId60" Type="http://schemas.openxmlformats.org/officeDocument/2006/relationships/image" Target="../media/image198.wmf"/><Relationship Id="rId65" Type="http://schemas.openxmlformats.org/officeDocument/2006/relationships/oleObject" Target="../embeddings/oleObject240.bin"/><Relationship Id="rId4" Type="http://schemas.openxmlformats.org/officeDocument/2006/relationships/oleObject" Target="../embeddings/oleObject206.bin"/><Relationship Id="rId9" Type="http://schemas.openxmlformats.org/officeDocument/2006/relationships/image" Target="../media/image181.wmf"/><Relationship Id="rId14" Type="http://schemas.openxmlformats.org/officeDocument/2006/relationships/oleObject" Target="../embeddings/oleObject211.bin"/><Relationship Id="rId22" Type="http://schemas.openxmlformats.org/officeDocument/2006/relationships/image" Target="../media/image184.wmf"/><Relationship Id="rId27" Type="http://schemas.openxmlformats.org/officeDocument/2006/relationships/oleObject" Target="../embeddings/oleObject218.bin"/><Relationship Id="rId30" Type="http://schemas.openxmlformats.org/officeDocument/2006/relationships/image" Target="../media/image168.wmf"/><Relationship Id="rId35" Type="http://schemas.openxmlformats.org/officeDocument/2006/relationships/oleObject" Target="../embeddings/oleObject222.bin"/><Relationship Id="rId43" Type="http://schemas.openxmlformats.org/officeDocument/2006/relationships/image" Target="../media/image192.wmf"/><Relationship Id="rId48" Type="http://schemas.openxmlformats.org/officeDocument/2006/relationships/oleObject" Target="../embeddings/oleObject230.bin"/><Relationship Id="rId56" Type="http://schemas.openxmlformats.org/officeDocument/2006/relationships/image" Target="../media/image196.wmf"/><Relationship Id="rId64" Type="http://schemas.openxmlformats.org/officeDocument/2006/relationships/image" Target="../media/image200.wmf"/><Relationship Id="rId8" Type="http://schemas.openxmlformats.org/officeDocument/2006/relationships/oleObject" Target="../embeddings/oleObject208.bin"/><Relationship Id="rId51" Type="http://schemas.openxmlformats.org/officeDocument/2006/relationships/image" Target="../media/image194.wmf"/><Relationship Id="rId3" Type="http://schemas.openxmlformats.org/officeDocument/2006/relationships/notesSlide" Target="../notesSlides/notesSlide18.xml"/><Relationship Id="rId12" Type="http://schemas.openxmlformats.org/officeDocument/2006/relationships/oleObject" Target="../embeddings/oleObject210.bin"/><Relationship Id="rId17" Type="http://schemas.openxmlformats.org/officeDocument/2006/relationships/oleObject" Target="../embeddings/oleObject213.bin"/><Relationship Id="rId25" Type="http://schemas.openxmlformats.org/officeDocument/2006/relationships/oleObject" Target="../embeddings/oleObject217.bin"/><Relationship Id="rId33" Type="http://schemas.openxmlformats.org/officeDocument/2006/relationships/oleObject" Target="../embeddings/oleObject221.bin"/><Relationship Id="rId38" Type="http://schemas.openxmlformats.org/officeDocument/2006/relationships/image" Target="../media/image190.wmf"/><Relationship Id="rId46" Type="http://schemas.openxmlformats.org/officeDocument/2006/relationships/oleObject" Target="../embeddings/oleObject229.bin"/><Relationship Id="rId59" Type="http://schemas.openxmlformats.org/officeDocument/2006/relationships/oleObject" Target="../embeddings/oleObject237.bin"/><Relationship Id="rId67" Type="http://schemas.openxmlformats.org/officeDocument/2006/relationships/oleObject" Target="../embeddings/oleObject241.bin"/><Relationship Id="rId20" Type="http://schemas.openxmlformats.org/officeDocument/2006/relationships/image" Target="../media/image183.wmf"/><Relationship Id="rId41" Type="http://schemas.openxmlformats.org/officeDocument/2006/relationships/oleObject" Target="../embeddings/oleObject225.bin"/><Relationship Id="rId54" Type="http://schemas.openxmlformats.org/officeDocument/2006/relationships/oleObject" Target="../embeddings/oleObject234.bin"/><Relationship Id="rId62" Type="http://schemas.openxmlformats.org/officeDocument/2006/relationships/image" Target="../media/image199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4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5" Type="http://schemas.openxmlformats.org/officeDocument/2006/relationships/oleObject" Target="../embeddings/oleObject12.bin"/><Relationship Id="rId33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6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31" Type="http://schemas.openxmlformats.org/officeDocument/2006/relationships/image" Target="../media/image1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4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1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2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33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46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41.bin"/><Relationship Id="rId32" Type="http://schemas.openxmlformats.org/officeDocument/2006/relationships/oleObject" Target="../embeddings/oleObject45.bin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28" Type="http://schemas.openxmlformats.org/officeDocument/2006/relationships/oleObject" Target="../embeddings/oleObject43.bin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1.wmf"/><Relationship Id="rId31" Type="http://schemas.openxmlformats.org/officeDocument/2006/relationships/image" Target="../media/image47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45.wmf"/><Relationship Id="rId30" Type="http://schemas.openxmlformats.org/officeDocument/2006/relationships/oleObject" Target="../embeddings/oleObject4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9" Type="http://schemas.openxmlformats.org/officeDocument/2006/relationships/image" Target="../media/image53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42.wmf"/><Relationship Id="rId34" Type="http://schemas.openxmlformats.org/officeDocument/2006/relationships/oleObject" Target="../embeddings/oleObject61.bin"/><Relationship Id="rId42" Type="http://schemas.openxmlformats.org/officeDocument/2006/relationships/oleObject" Target="../embeddings/oleObject65.bin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33" Type="http://schemas.openxmlformats.org/officeDocument/2006/relationships/image" Target="../media/image50.wmf"/><Relationship Id="rId38" Type="http://schemas.openxmlformats.org/officeDocument/2006/relationships/oleObject" Target="../embeddings/oleObject63.bin"/><Relationship Id="rId46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29" Type="http://schemas.openxmlformats.org/officeDocument/2006/relationships/image" Target="../media/image46.wmf"/><Relationship Id="rId41" Type="http://schemas.openxmlformats.org/officeDocument/2006/relationships/image" Target="../media/image54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56.bin"/><Relationship Id="rId32" Type="http://schemas.openxmlformats.org/officeDocument/2006/relationships/oleObject" Target="../embeddings/oleObject60.bin"/><Relationship Id="rId37" Type="http://schemas.openxmlformats.org/officeDocument/2006/relationships/image" Target="../media/image52.wmf"/><Relationship Id="rId40" Type="http://schemas.openxmlformats.org/officeDocument/2006/relationships/oleObject" Target="../embeddings/oleObject64.bin"/><Relationship Id="rId45" Type="http://schemas.openxmlformats.org/officeDocument/2006/relationships/image" Target="../media/image56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28" Type="http://schemas.openxmlformats.org/officeDocument/2006/relationships/oleObject" Target="../embeddings/oleObject58.bin"/><Relationship Id="rId36" Type="http://schemas.openxmlformats.org/officeDocument/2006/relationships/oleObject" Target="../embeddings/oleObject62.bin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41.wmf"/><Relationship Id="rId31" Type="http://schemas.openxmlformats.org/officeDocument/2006/relationships/image" Target="../media/image49.wmf"/><Relationship Id="rId44" Type="http://schemas.openxmlformats.org/officeDocument/2006/relationships/oleObject" Target="../embeddings/oleObject66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45.wmf"/><Relationship Id="rId30" Type="http://schemas.openxmlformats.org/officeDocument/2006/relationships/oleObject" Target="../embeddings/oleObject59.bin"/><Relationship Id="rId35" Type="http://schemas.openxmlformats.org/officeDocument/2006/relationships/image" Target="../media/image51.wmf"/><Relationship Id="rId43" Type="http://schemas.openxmlformats.org/officeDocument/2006/relationships/image" Target="../media/image5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61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59.wmf"/><Relationship Id="rId14" Type="http://schemas.openxmlformats.org/officeDocument/2006/relationships/hyperlink" Target="http://www.bcmath.ca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79.bin"/><Relationship Id="rId26" Type="http://schemas.openxmlformats.org/officeDocument/2006/relationships/oleObject" Target="../embeddings/oleObject83.bin"/><Relationship Id="rId39" Type="http://schemas.openxmlformats.org/officeDocument/2006/relationships/image" Target="../media/image78.wmf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70.wmf"/><Relationship Id="rId34" Type="http://schemas.openxmlformats.org/officeDocument/2006/relationships/image" Target="../media/image76.wmf"/><Relationship Id="rId42" Type="http://schemas.openxmlformats.org/officeDocument/2006/relationships/hyperlink" Target="http://www.bcmath.ca/" TargetMode="External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68.wmf"/><Relationship Id="rId25" Type="http://schemas.openxmlformats.org/officeDocument/2006/relationships/image" Target="../media/image72.wmf"/><Relationship Id="rId33" Type="http://schemas.openxmlformats.org/officeDocument/2006/relationships/oleObject" Target="../embeddings/oleObject87.bin"/><Relationship Id="rId38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0.bin"/><Relationship Id="rId29" Type="http://schemas.openxmlformats.org/officeDocument/2006/relationships/oleObject" Target="../embeddings/oleObject85.bin"/><Relationship Id="rId41" Type="http://schemas.openxmlformats.org/officeDocument/2006/relationships/image" Target="../media/image79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65.wmf"/><Relationship Id="rId24" Type="http://schemas.openxmlformats.org/officeDocument/2006/relationships/oleObject" Target="../embeddings/oleObject82.bin"/><Relationship Id="rId32" Type="http://schemas.openxmlformats.org/officeDocument/2006/relationships/image" Target="../media/image75.wmf"/><Relationship Id="rId37" Type="http://schemas.openxmlformats.org/officeDocument/2006/relationships/image" Target="../media/image77.wmf"/><Relationship Id="rId40" Type="http://schemas.openxmlformats.org/officeDocument/2006/relationships/oleObject" Target="../embeddings/oleObject91.bin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23" Type="http://schemas.openxmlformats.org/officeDocument/2006/relationships/image" Target="../media/image71.wmf"/><Relationship Id="rId28" Type="http://schemas.openxmlformats.org/officeDocument/2006/relationships/image" Target="../media/image73.wmf"/><Relationship Id="rId36" Type="http://schemas.openxmlformats.org/officeDocument/2006/relationships/oleObject" Target="../embeddings/oleObject89.bin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69.wmf"/><Relationship Id="rId31" Type="http://schemas.openxmlformats.org/officeDocument/2006/relationships/oleObject" Target="../embeddings/oleObject86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77.bin"/><Relationship Id="rId22" Type="http://schemas.openxmlformats.org/officeDocument/2006/relationships/oleObject" Target="../embeddings/oleObject81.bin"/><Relationship Id="rId27" Type="http://schemas.openxmlformats.org/officeDocument/2006/relationships/oleObject" Target="../embeddings/oleObject84.bin"/><Relationship Id="rId30" Type="http://schemas.openxmlformats.org/officeDocument/2006/relationships/image" Target="../media/image74.wmf"/><Relationship Id="rId35" Type="http://schemas.openxmlformats.org/officeDocument/2006/relationships/oleObject" Target="../embeddings/oleObject8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2.1 </a:t>
            </a:r>
            <a:br>
              <a:rPr lang="en-CA" dirty="0"/>
            </a:br>
            <a:r>
              <a:rPr lang="en-CA" dirty="0"/>
              <a:t>Graphing and Solving </a:t>
            </a:r>
            <a:br>
              <a:rPr lang="en-CA" dirty="0"/>
            </a:br>
            <a:r>
              <a:rPr lang="en-CA" dirty="0"/>
              <a:t>Basic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0505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84" y="28974"/>
            <a:ext cx="7499350" cy="6534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dirty="0"/>
              <a:t>IV) Solving Absolute Value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14" y="676696"/>
            <a:ext cx="7831138" cy="1493838"/>
          </a:xfrm>
        </p:spPr>
        <p:txBody>
          <a:bodyPr/>
          <a:lstStyle/>
          <a:p>
            <a:pPr eaLnBrk="1" hangingPunct="1"/>
            <a:r>
              <a:rPr lang="en-CA" sz="2700" dirty="0"/>
              <a:t>Isolate the ABS function</a:t>
            </a:r>
          </a:p>
          <a:p>
            <a:pPr eaLnBrk="1" hangingPunct="1"/>
            <a:r>
              <a:rPr lang="en-CA" sz="2700" dirty="0"/>
              <a:t>Look for intersection on both sides of the ABS</a:t>
            </a:r>
          </a:p>
          <a:p>
            <a:pPr eaLnBrk="1" hangingPunct="1"/>
            <a:r>
              <a:rPr lang="en-CA" sz="2700" dirty="0"/>
              <a:t>Check for Extraneous Roots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537618"/>
              </p:ext>
            </p:extLst>
          </p:nvPr>
        </p:nvGraphicFramePr>
        <p:xfrm>
          <a:off x="584975" y="2453681"/>
          <a:ext cx="30051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358310" imgH="253890" progId="Equation.DSMT4">
                  <p:embed/>
                </p:oleObj>
              </mc:Choice>
              <mc:Fallback>
                <p:oleObj name="Equation" r:id="rId4" imgW="1358310" imgH="25389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75" y="2453681"/>
                        <a:ext cx="3005137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4" name="Group 221"/>
          <p:cNvGrpSpPr>
            <a:grpSpLocks noChangeAspect="1"/>
          </p:cNvGrpSpPr>
          <p:nvPr/>
        </p:nvGrpSpPr>
        <p:grpSpPr bwMode="auto">
          <a:xfrm>
            <a:off x="4914087" y="2901356"/>
            <a:ext cx="3638550" cy="3651250"/>
            <a:chOff x="756" y="2020"/>
            <a:chExt cx="2292" cy="2300"/>
          </a:xfrm>
        </p:grpSpPr>
        <p:sp>
          <p:nvSpPr>
            <p:cNvPr id="4124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756" y="2024"/>
              <a:ext cx="2292" cy="2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Rectangle 222"/>
            <p:cNvSpPr>
              <a:spLocks noChangeArrowheads="1"/>
            </p:cNvSpPr>
            <p:nvPr/>
          </p:nvSpPr>
          <p:spPr bwMode="auto">
            <a:xfrm>
              <a:off x="758" y="2028"/>
              <a:ext cx="2288" cy="228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Line 223"/>
            <p:cNvSpPr>
              <a:spLocks noChangeShapeType="1"/>
            </p:cNvSpPr>
            <p:nvPr/>
          </p:nvSpPr>
          <p:spPr bwMode="auto">
            <a:xfrm flipV="1">
              <a:off x="987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Line 224"/>
            <p:cNvSpPr>
              <a:spLocks noChangeShapeType="1"/>
            </p:cNvSpPr>
            <p:nvPr/>
          </p:nvSpPr>
          <p:spPr bwMode="auto">
            <a:xfrm flipV="1">
              <a:off x="989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Line 225"/>
            <p:cNvSpPr>
              <a:spLocks noChangeShapeType="1"/>
            </p:cNvSpPr>
            <p:nvPr/>
          </p:nvSpPr>
          <p:spPr bwMode="auto">
            <a:xfrm flipV="1">
              <a:off x="121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9" name="Line 226"/>
            <p:cNvSpPr>
              <a:spLocks noChangeShapeType="1"/>
            </p:cNvSpPr>
            <p:nvPr/>
          </p:nvSpPr>
          <p:spPr bwMode="auto">
            <a:xfrm flipV="1">
              <a:off x="1217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Line 227"/>
            <p:cNvSpPr>
              <a:spLocks noChangeShapeType="1"/>
            </p:cNvSpPr>
            <p:nvPr/>
          </p:nvSpPr>
          <p:spPr bwMode="auto">
            <a:xfrm flipV="1">
              <a:off x="1443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Line 228"/>
            <p:cNvSpPr>
              <a:spLocks noChangeShapeType="1"/>
            </p:cNvSpPr>
            <p:nvPr/>
          </p:nvSpPr>
          <p:spPr bwMode="auto">
            <a:xfrm flipV="1">
              <a:off x="144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Line 229"/>
            <p:cNvSpPr>
              <a:spLocks noChangeShapeType="1"/>
            </p:cNvSpPr>
            <p:nvPr/>
          </p:nvSpPr>
          <p:spPr bwMode="auto">
            <a:xfrm flipV="1">
              <a:off x="1671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Line 230"/>
            <p:cNvSpPr>
              <a:spLocks noChangeShapeType="1"/>
            </p:cNvSpPr>
            <p:nvPr/>
          </p:nvSpPr>
          <p:spPr bwMode="auto">
            <a:xfrm flipV="1">
              <a:off x="1674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231"/>
            <p:cNvSpPr>
              <a:spLocks noChangeShapeType="1"/>
            </p:cNvSpPr>
            <p:nvPr/>
          </p:nvSpPr>
          <p:spPr bwMode="auto">
            <a:xfrm flipV="1">
              <a:off x="1900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232"/>
            <p:cNvSpPr>
              <a:spLocks noChangeShapeType="1"/>
            </p:cNvSpPr>
            <p:nvPr/>
          </p:nvSpPr>
          <p:spPr bwMode="auto">
            <a:xfrm flipV="1">
              <a:off x="1902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233"/>
            <p:cNvSpPr>
              <a:spLocks noChangeShapeType="1"/>
            </p:cNvSpPr>
            <p:nvPr/>
          </p:nvSpPr>
          <p:spPr bwMode="auto">
            <a:xfrm flipV="1">
              <a:off x="2356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234"/>
            <p:cNvSpPr>
              <a:spLocks noChangeShapeType="1"/>
            </p:cNvSpPr>
            <p:nvPr/>
          </p:nvSpPr>
          <p:spPr bwMode="auto">
            <a:xfrm flipV="1">
              <a:off x="2359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235"/>
            <p:cNvSpPr>
              <a:spLocks noChangeShapeType="1"/>
            </p:cNvSpPr>
            <p:nvPr/>
          </p:nvSpPr>
          <p:spPr bwMode="auto">
            <a:xfrm flipV="1">
              <a:off x="258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236"/>
            <p:cNvSpPr>
              <a:spLocks noChangeShapeType="1"/>
            </p:cNvSpPr>
            <p:nvPr/>
          </p:nvSpPr>
          <p:spPr bwMode="auto">
            <a:xfrm flipV="1">
              <a:off x="2587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237"/>
            <p:cNvSpPr>
              <a:spLocks noChangeShapeType="1"/>
            </p:cNvSpPr>
            <p:nvPr/>
          </p:nvSpPr>
          <p:spPr bwMode="auto">
            <a:xfrm flipV="1">
              <a:off x="2813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238"/>
            <p:cNvSpPr>
              <a:spLocks noChangeShapeType="1"/>
            </p:cNvSpPr>
            <p:nvPr/>
          </p:nvSpPr>
          <p:spPr bwMode="auto">
            <a:xfrm flipV="1">
              <a:off x="281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239"/>
            <p:cNvSpPr>
              <a:spLocks noChangeShapeType="1"/>
            </p:cNvSpPr>
            <p:nvPr/>
          </p:nvSpPr>
          <p:spPr bwMode="auto">
            <a:xfrm>
              <a:off x="760" y="410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240"/>
            <p:cNvSpPr>
              <a:spLocks noChangeShapeType="1"/>
            </p:cNvSpPr>
            <p:nvPr/>
          </p:nvSpPr>
          <p:spPr bwMode="auto">
            <a:xfrm>
              <a:off x="760" y="4106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241"/>
            <p:cNvSpPr>
              <a:spLocks noChangeShapeType="1"/>
            </p:cNvSpPr>
            <p:nvPr/>
          </p:nvSpPr>
          <p:spPr bwMode="auto">
            <a:xfrm>
              <a:off x="760" y="389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242"/>
            <p:cNvSpPr>
              <a:spLocks noChangeShapeType="1"/>
            </p:cNvSpPr>
            <p:nvPr/>
          </p:nvSpPr>
          <p:spPr bwMode="auto">
            <a:xfrm>
              <a:off x="760" y="389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243"/>
            <p:cNvSpPr>
              <a:spLocks noChangeShapeType="1"/>
            </p:cNvSpPr>
            <p:nvPr/>
          </p:nvSpPr>
          <p:spPr bwMode="auto">
            <a:xfrm>
              <a:off x="760" y="368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244"/>
            <p:cNvSpPr>
              <a:spLocks noChangeShapeType="1"/>
            </p:cNvSpPr>
            <p:nvPr/>
          </p:nvSpPr>
          <p:spPr bwMode="auto">
            <a:xfrm>
              <a:off x="760" y="369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245"/>
            <p:cNvSpPr>
              <a:spLocks noChangeShapeType="1"/>
            </p:cNvSpPr>
            <p:nvPr/>
          </p:nvSpPr>
          <p:spPr bwMode="auto">
            <a:xfrm>
              <a:off x="760" y="327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246"/>
            <p:cNvSpPr>
              <a:spLocks noChangeShapeType="1"/>
            </p:cNvSpPr>
            <p:nvPr/>
          </p:nvSpPr>
          <p:spPr bwMode="auto">
            <a:xfrm>
              <a:off x="760" y="327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247"/>
            <p:cNvSpPr>
              <a:spLocks noChangeShapeType="1"/>
            </p:cNvSpPr>
            <p:nvPr/>
          </p:nvSpPr>
          <p:spPr bwMode="auto">
            <a:xfrm>
              <a:off x="760" y="306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248"/>
            <p:cNvSpPr>
              <a:spLocks noChangeShapeType="1"/>
            </p:cNvSpPr>
            <p:nvPr/>
          </p:nvSpPr>
          <p:spPr bwMode="auto">
            <a:xfrm>
              <a:off x="760" y="306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249"/>
            <p:cNvSpPr>
              <a:spLocks noChangeShapeType="1"/>
            </p:cNvSpPr>
            <p:nvPr/>
          </p:nvSpPr>
          <p:spPr bwMode="auto">
            <a:xfrm>
              <a:off x="760" y="285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250"/>
            <p:cNvSpPr>
              <a:spLocks noChangeShapeType="1"/>
            </p:cNvSpPr>
            <p:nvPr/>
          </p:nvSpPr>
          <p:spPr bwMode="auto">
            <a:xfrm>
              <a:off x="760" y="286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Line 251"/>
            <p:cNvSpPr>
              <a:spLocks noChangeShapeType="1"/>
            </p:cNvSpPr>
            <p:nvPr/>
          </p:nvSpPr>
          <p:spPr bwMode="auto">
            <a:xfrm>
              <a:off x="760" y="264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252"/>
            <p:cNvSpPr>
              <a:spLocks noChangeShapeType="1"/>
            </p:cNvSpPr>
            <p:nvPr/>
          </p:nvSpPr>
          <p:spPr bwMode="auto">
            <a:xfrm>
              <a:off x="760" y="265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253"/>
            <p:cNvSpPr>
              <a:spLocks noChangeShapeType="1"/>
            </p:cNvSpPr>
            <p:nvPr/>
          </p:nvSpPr>
          <p:spPr bwMode="auto">
            <a:xfrm>
              <a:off x="760" y="244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254"/>
            <p:cNvSpPr>
              <a:spLocks noChangeShapeType="1"/>
            </p:cNvSpPr>
            <p:nvPr/>
          </p:nvSpPr>
          <p:spPr bwMode="auto">
            <a:xfrm>
              <a:off x="760" y="244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255"/>
            <p:cNvSpPr>
              <a:spLocks noChangeShapeType="1"/>
            </p:cNvSpPr>
            <p:nvPr/>
          </p:nvSpPr>
          <p:spPr bwMode="auto">
            <a:xfrm>
              <a:off x="760" y="2234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256"/>
            <p:cNvSpPr>
              <a:spLocks noChangeShapeType="1"/>
            </p:cNvSpPr>
            <p:nvPr/>
          </p:nvSpPr>
          <p:spPr bwMode="auto">
            <a:xfrm>
              <a:off x="760" y="223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257"/>
            <p:cNvSpPr>
              <a:spLocks noChangeShapeType="1"/>
            </p:cNvSpPr>
            <p:nvPr/>
          </p:nvSpPr>
          <p:spPr bwMode="auto">
            <a:xfrm>
              <a:off x="760" y="347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258"/>
            <p:cNvSpPr>
              <a:spLocks noChangeShapeType="1"/>
            </p:cNvSpPr>
            <p:nvPr/>
          </p:nvSpPr>
          <p:spPr bwMode="auto">
            <a:xfrm>
              <a:off x="760" y="347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259"/>
            <p:cNvSpPr>
              <a:spLocks noChangeShapeType="1"/>
            </p:cNvSpPr>
            <p:nvPr/>
          </p:nvSpPr>
          <p:spPr bwMode="auto">
            <a:xfrm>
              <a:off x="760" y="348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260"/>
            <p:cNvSpPr>
              <a:spLocks noChangeShapeType="1"/>
            </p:cNvSpPr>
            <p:nvPr/>
          </p:nvSpPr>
          <p:spPr bwMode="auto">
            <a:xfrm>
              <a:off x="760" y="3486"/>
              <a:ext cx="228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Rectangle 261"/>
            <p:cNvSpPr>
              <a:spLocks noChangeArrowheads="1"/>
            </p:cNvSpPr>
            <p:nvPr/>
          </p:nvSpPr>
          <p:spPr bwMode="auto">
            <a:xfrm>
              <a:off x="2999" y="3345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165" name="Freeform 262"/>
            <p:cNvSpPr>
              <a:spLocks/>
            </p:cNvSpPr>
            <p:nvPr/>
          </p:nvSpPr>
          <p:spPr bwMode="auto">
            <a:xfrm>
              <a:off x="3021" y="3444"/>
              <a:ext cx="20" cy="76"/>
            </a:xfrm>
            <a:custGeom>
              <a:avLst/>
              <a:gdLst>
                <a:gd name="T0" fmla="*/ 0 w 20"/>
                <a:gd name="T1" fmla="*/ 0 h 76"/>
                <a:gd name="T2" fmla="*/ 20 w 20"/>
                <a:gd name="T3" fmla="*/ 38 h 76"/>
                <a:gd name="T4" fmla="*/ 0 w 20"/>
                <a:gd name="T5" fmla="*/ 76 h 76"/>
                <a:gd name="T6" fmla="*/ 0 w 20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76"/>
                <a:gd name="T14" fmla="*/ 20 w 20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76">
                  <a:moveTo>
                    <a:pt x="0" y="0"/>
                  </a:moveTo>
                  <a:lnTo>
                    <a:pt x="20" y="38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263"/>
            <p:cNvSpPr>
              <a:spLocks noChangeShapeType="1"/>
            </p:cNvSpPr>
            <p:nvPr/>
          </p:nvSpPr>
          <p:spPr bwMode="auto">
            <a:xfrm flipV="1">
              <a:off x="2126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264"/>
            <p:cNvSpPr>
              <a:spLocks noChangeShapeType="1"/>
            </p:cNvSpPr>
            <p:nvPr/>
          </p:nvSpPr>
          <p:spPr bwMode="auto">
            <a:xfrm flipV="1">
              <a:off x="2128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265"/>
            <p:cNvSpPr>
              <a:spLocks noChangeShapeType="1"/>
            </p:cNvSpPr>
            <p:nvPr/>
          </p:nvSpPr>
          <p:spPr bwMode="auto">
            <a:xfrm flipV="1">
              <a:off x="2130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266"/>
            <p:cNvSpPr>
              <a:spLocks noChangeShapeType="1"/>
            </p:cNvSpPr>
            <p:nvPr/>
          </p:nvSpPr>
          <p:spPr bwMode="auto">
            <a:xfrm flipV="1">
              <a:off x="2133" y="2028"/>
              <a:ext cx="1" cy="22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Rectangle 267"/>
            <p:cNvSpPr>
              <a:spLocks noChangeArrowheads="1"/>
            </p:cNvSpPr>
            <p:nvPr/>
          </p:nvSpPr>
          <p:spPr bwMode="auto">
            <a:xfrm>
              <a:off x="2157" y="2020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171" name="Freeform 268"/>
            <p:cNvSpPr>
              <a:spLocks/>
            </p:cNvSpPr>
            <p:nvPr/>
          </p:nvSpPr>
          <p:spPr bwMode="auto">
            <a:xfrm>
              <a:off x="2110" y="2033"/>
              <a:ext cx="40" cy="38"/>
            </a:xfrm>
            <a:custGeom>
              <a:avLst/>
              <a:gdLst>
                <a:gd name="T0" fmla="*/ 0 w 40"/>
                <a:gd name="T1" fmla="*/ 38 h 38"/>
                <a:gd name="T2" fmla="*/ 20 w 40"/>
                <a:gd name="T3" fmla="*/ 0 h 38"/>
                <a:gd name="T4" fmla="*/ 40 w 40"/>
                <a:gd name="T5" fmla="*/ 38 h 38"/>
                <a:gd name="T6" fmla="*/ 0 w 40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38"/>
                <a:gd name="T14" fmla="*/ 40 w 4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38">
                  <a:moveTo>
                    <a:pt x="0" y="38"/>
                  </a:moveTo>
                  <a:lnTo>
                    <a:pt x="20" y="0"/>
                  </a:lnTo>
                  <a:lnTo>
                    <a:pt x="4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Rectangle 269"/>
            <p:cNvSpPr>
              <a:spLocks noChangeArrowheads="1"/>
            </p:cNvSpPr>
            <p:nvPr/>
          </p:nvSpPr>
          <p:spPr bwMode="auto">
            <a:xfrm>
              <a:off x="758" y="2028"/>
              <a:ext cx="2288" cy="2288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270"/>
            <p:cNvSpPr>
              <a:spLocks noChangeShapeType="1"/>
            </p:cNvSpPr>
            <p:nvPr/>
          </p:nvSpPr>
          <p:spPr bwMode="auto">
            <a:xfrm>
              <a:off x="989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Rectangle 271"/>
            <p:cNvSpPr>
              <a:spLocks noChangeArrowheads="1"/>
            </p:cNvSpPr>
            <p:nvPr/>
          </p:nvSpPr>
          <p:spPr bwMode="auto">
            <a:xfrm>
              <a:off x="955" y="3508"/>
              <a:ext cx="8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-10</a:t>
              </a:r>
              <a:endParaRPr lang="en-US"/>
            </a:p>
          </p:txBody>
        </p:sp>
        <p:sp>
          <p:nvSpPr>
            <p:cNvPr id="4175" name="Line 272"/>
            <p:cNvSpPr>
              <a:spLocks noChangeShapeType="1"/>
            </p:cNvSpPr>
            <p:nvPr/>
          </p:nvSpPr>
          <p:spPr bwMode="auto">
            <a:xfrm>
              <a:off x="1217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Rectangle 273"/>
            <p:cNvSpPr>
              <a:spLocks noChangeArrowheads="1"/>
            </p:cNvSpPr>
            <p:nvPr/>
          </p:nvSpPr>
          <p:spPr bwMode="auto">
            <a:xfrm>
              <a:off x="1195" y="3508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4177" name="Line 274"/>
            <p:cNvSpPr>
              <a:spLocks noChangeShapeType="1"/>
            </p:cNvSpPr>
            <p:nvPr/>
          </p:nvSpPr>
          <p:spPr bwMode="auto">
            <a:xfrm>
              <a:off x="1445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Rectangle 275"/>
            <p:cNvSpPr>
              <a:spLocks noChangeArrowheads="1"/>
            </p:cNvSpPr>
            <p:nvPr/>
          </p:nvSpPr>
          <p:spPr bwMode="auto">
            <a:xfrm>
              <a:off x="1423" y="3508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4179" name="Line 276"/>
            <p:cNvSpPr>
              <a:spLocks noChangeShapeType="1"/>
            </p:cNvSpPr>
            <p:nvPr/>
          </p:nvSpPr>
          <p:spPr bwMode="auto">
            <a:xfrm>
              <a:off x="1674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Rectangle 277"/>
            <p:cNvSpPr>
              <a:spLocks noChangeArrowheads="1"/>
            </p:cNvSpPr>
            <p:nvPr/>
          </p:nvSpPr>
          <p:spPr bwMode="auto">
            <a:xfrm>
              <a:off x="1651" y="3508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181" name="Line 278"/>
            <p:cNvSpPr>
              <a:spLocks noChangeShapeType="1"/>
            </p:cNvSpPr>
            <p:nvPr/>
          </p:nvSpPr>
          <p:spPr bwMode="auto">
            <a:xfrm>
              <a:off x="1902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Rectangle 279"/>
            <p:cNvSpPr>
              <a:spLocks noChangeArrowheads="1"/>
            </p:cNvSpPr>
            <p:nvPr/>
          </p:nvSpPr>
          <p:spPr bwMode="auto">
            <a:xfrm>
              <a:off x="1880" y="3508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183" name="Rectangle 280"/>
            <p:cNvSpPr>
              <a:spLocks noChangeArrowheads="1"/>
            </p:cNvSpPr>
            <p:nvPr/>
          </p:nvSpPr>
          <p:spPr bwMode="auto">
            <a:xfrm>
              <a:off x="2139" y="3508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184" name="Line 281"/>
            <p:cNvSpPr>
              <a:spLocks noChangeShapeType="1"/>
            </p:cNvSpPr>
            <p:nvPr/>
          </p:nvSpPr>
          <p:spPr bwMode="auto">
            <a:xfrm>
              <a:off x="2359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5" name="Rectangle 282"/>
            <p:cNvSpPr>
              <a:spLocks noChangeArrowheads="1"/>
            </p:cNvSpPr>
            <p:nvPr/>
          </p:nvSpPr>
          <p:spPr bwMode="auto">
            <a:xfrm>
              <a:off x="2361" y="3508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186" name="Line 283"/>
            <p:cNvSpPr>
              <a:spLocks noChangeShapeType="1"/>
            </p:cNvSpPr>
            <p:nvPr/>
          </p:nvSpPr>
          <p:spPr bwMode="auto">
            <a:xfrm>
              <a:off x="2587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7" name="Rectangle 284"/>
            <p:cNvSpPr>
              <a:spLocks noChangeArrowheads="1"/>
            </p:cNvSpPr>
            <p:nvPr/>
          </p:nvSpPr>
          <p:spPr bwMode="auto">
            <a:xfrm>
              <a:off x="2589" y="3508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188" name="Line 285"/>
            <p:cNvSpPr>
              <a:spLocks noChangeShapeType="1"/>
            </p:cNvSpPr>
            <p:nvPr/>
          </p:nvSpPr>
          <p:spPr bwMode="auto">
            <a:xfrm>
              <a:off x="2815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9" name="Rectangle 286"/>
            <p:cNvSpPr>
              <a:spLocks noChangeArrowheads="1"/>
            </p:cNvSpPr>
            <p:nvPr/>
          </p:nvSpPr>
          <p:spPr bwMode="auto">
            <a:xfrm>
              <a:off x="2817" y="3508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190" name="Rectangle 287"/>
            <p:cNvSpPr>
              <a:spLocks noChangeArrowheads="1"/>
            </p:cNvSpPr>
            <p:nvPr/>
          </p:nvSpPr>
          <p:spPr bwMode="auto">
            <a:xfrm>
              <a:off x="2072" y="3854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191" name="Line 288"/>
            <p:cNvSpPr>
              <a:spLocks noChangeShapeType="1"/>
            </p:cNvSpPr>
            <p:nvPr/>
          </p:nvSpPr>
          <p:spPr bwMode="auto">
            <a:xfrm>
              <a:off x="2119" y="3897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2" name="Rectangle 289"/>
            <p:cNvSpPr>
              <a:spLocks noChangeArrowheads="1"/>
            </p:cNvSpPr>
            <p:nvPr/>
          </p:nvSpPr>
          <p:spPr bwMode="auto">
            <a:xfrm>
              <a:off x="2094" y="3025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193" name="Line 290"/>
            <p:cNvSpPr>
              <a:spLocks noChangeShapeType="1"/>
            </p:cNvSpPr>
            <p:nvPr/>
          </p:nvSpPr>
          <p:spPr bwMode="auto">
            <a:xfrm>
              <a:off x="2119" y="3067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4" name="Rectangle 291"/>
            <p:cNvSpPr>
              <a:spLocks noChangeArrowheads="1"/>
            </p:cNvSpPr>
            <p:nvPr/>
          </p:nvSpPr>
          <p:spPr bwMode="auto">
            <a:xfrm>
              <a:off x="2094" y="2610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195" name="Line 292"/>
            <p:cNvSpPr>
              <a:spLocks noChangeShapeType="1"/>
            </p:cNvSpPr>
            <p:nvPr/>
          </p:nvSpPr>
          <p:spPr bwMode="auto">
            <a:xfrm>
              <a:off x="2119" y="2653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6" name="Rectangle 293"/>
            <p:cNvSpPr>
              <a:spLocks noChangeArrowheads="1"/>
            </p:cNvSpPr>
            <p:nvPr/>
          </p:nvSpPr>
          <p:spPr bwMode="auto">
            <a:xfrm>
              <a:off x="2094" y="2195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197" name="Line 294"/>
            <p:cNvSpPr>
              <a:spLocks noChangeShapeType="1"/>
            </p:cNvSpPr>
            <p:nvPr/>
          </p:nvSpPr>
          <p:spPr bwMode="auto">
            <a:xfrm>
              <a:off x="2119" y="2238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8" name="Line 295"/>
            <p:cNvSpPr>
              <a:spLocks noChangeShapeType="1"/>
            </p:cNvSpPr>
            <p:nvPr/>
          </p:nvSpPr>
          <p:spPr bwMode="auto">
            <a:xfrm flipH="1">
              <a:off x="1329" y="4307"/>
              <a:ext cx="4" cy="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9" name="Rectangle 297"/>
            <p:cNvSpPr>
              <a:spLocks noChangeArrowheads="1"/>
            </p:cNvSpPr>
            <p:nvPr/>
          </p:nvSpPr>
          <p:spPr bwMode="auto">
            <a:xfrm>
              <a:off x="758" y="2028"/>
              <a:ext cx="2288" cy="2288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299" name="Straight Connector 298"/>
          <p:cNvCxnSpPr/>
          <p:nvPr/>
        </p:nvCxnSpPr>
        <p:spPr>
          <a:xfrm rot="5400000">
            <a:off x="5460188" y="5523905"/>
            <a:ext cx="1401762" cy="77946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rot="16200000" flipH="1">
            <a:off x="4743431" y="3432375"/>
            <a:ext cx="2319337" cy="1270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>
            <a:off x="6026131" y="3432375"/>
            <a:ext cx="2306637" cy="1282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851" name="Object 2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08070"/>
              </p:ext>
            </p:extLst>
          </p:nvPr>
        </p:nvGraphicFramePr>
        <p:xfrm>
          <a:off x="3156725" y="3368081"/>
          <a:ext cx="13208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596641" imgH="177723" progId="Equation.DSMT4">
                  <p:embed/>
                </p:oleObj>
              </mc:Choice>
              <mc:Fallback>
                <p:oleObj name="Equation" r:id="rId6" imgW="596641" imgH="177723" progId="Equation.DSMT4">
                  <p:embed/>
                  <p:pic>
                    <p:nvPicPr>
                      <p:cNvPr id="23851" name="Object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725" y="3368081"/>
                        <a:ext cx="1320800" cy="392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2" name="Object 3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784407"/>
              </p:ext>
            </p:extLst>
          </p:nvPr>
        </p:nvGraphicFramePr>
        <p:xfrm>
          <a:off x="35700" y="3309343"/>
          <a:ext cx="18542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837836" imgH="253890" progId="Equation.DSMT4">
                  <p:embed/>
                </p:oleObj>
              </mc:Choice>
              <mc:Fallback>
                <p:oleObj name="Equation" r:id="rId8" imgW="837836" imgH="253890" progId="Equation.DSMT4">
                  <p:embed/>
                  <p:pic>
                    <p:nvPicPr>
                      <p:cNvPr id="23852" name="Object 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0" y="3309343"/>
                        <a:ext cx="1854200" cy="560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" name="TextBox 311"/>
          <p:cNvSpPr txBox="1">
            <a:spLocks noChangeArrowheads="1"/>
          </p:cNvSpPr>
          <p:nvPr/>
        </p:nvSpPr>
        <p:spPr bwMode="auto">
          <a:xfrm>
            <a:off x="3044012" y="3029943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Original Side</a:t>
            </a:r>
          </a:p>
        </p:txBody>
      </p:sp>
      <p:sp>
        <p:nvSpPr>
          <p:cNvPr id="313" name="TextBox 312"/>
          <p:cNvSpPr txBox="1">
            <a:spLocks noChangeArrowheads="1"/>
          </p:cNvSpPr>
          <p:nvPr/>
        </p:nvSpPr>
        <p:spPr bwMode="auto">
          <a:xfrm>
            <a:off x="111900" y="3031531"/>
            <a:ext cx="168433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Reflected Side</a:t>
            </a:r>
          </a:p>
        </p:txBody>
      </p:sp>
      <p:graphicFrame>
        <p:nvGraphicFramePr>
          <p:cNvPr id="23853" name="Object 3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764230"/>
              </p:ext>
            </p:extLst>
          </p:nvPr>
        </p:nvGraphicFramePr>
        <p:xfrm>
          <a:off x="3664725" y="3774481"/>
          <a:ext cx="84296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380670" imgH="177646" progId="Equation.DSMT4">
                  <p:embed/>
                </p:oleObj>
              </mc:Choice>
              <mc:Fallback>
                <p:oleObj name="Equation" r:id="rId10" imgW="380670" imgH="177646" progId="Equation.DSMT4">
                  <p:embed/>
                  <p:pic>
                    <p:nvPicPr>
                      <p:cNvPr id="23853" name="Object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4725" y="3774481"/>
                        <a:ext cx="842962" cy="392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4" name="Object 3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633134"/>
              </p:ext>
            </p:extLst>
          </p:nvPr>
        </p:nvGraphicFramePr>
        <p:xfrm>
          <a:off x="351612" y="3771306"/>
          <a:ext cx="15160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685502" imgH="177723" progId="Equation.DSMT4">
                  <p:embed/>
                </p:oleObj>
              </mc:Choice>
              <mc:Fallback>
                <p:oleObj name="Equation" r:id="rId12" imgW="685502" imgH="177723" progId="Equation.DSMT4">
                  <p:embed/>
                  <p:pic>
                    <p:nvPicPr>
                      <p:cNvPr id="23854" name="Object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12" y="3771306"/>
                        <a:ext cx="1516063" cy="393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5" name="Object 3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33341"/>
              </p:ext>
            </p:extLst>
          </p:nvPr>
        </p:nvGraphicFramePr>
        <p:xfrm>
          <a:off x="846912" y="4096743"/>
          <a:ext cx="10382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469696" imgH="177723" progId="Equation.DSMT4">
                  <p:embed/>
                </p:oleObj>
              </mc:Choice>
              <mc:Fallback>
                <p:oleObj name="Equation" r:id="rId14" imgW="469696" imgH="177723" progId="Equation.DSMT4">
                  <p:embed/>
                  <p:pic>
                    <p:nvPicPr>
                      <p:cNvPr id="23855" name="Object 3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912" y="4096743"/>
                        <a:ext cx="1038225" cy="393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6" name="Object 3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626271"/>
              </p:ext>
            </p:extLst>
          </p:nvPr>
        </p:nvGraphicFramePr>
        <p:xfrm>
          <a:off x="1048525" y="4407893"/>
          <a:ext cx="10382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469696" imgH="177723" progId="Equation.DSMT4">
                  <p:embed/>
                </p:oleObj>
              </mc:Choice>
              <mc:Fallback>
                <p:oleObj name="Equation" r:id="rId16" imgW="469696" imgH="177723" progId="Equation.DSMT4">
                  <p:embed/>
                  <p:pic>
                    <p:nvPicPr>
                      <p:cNvPr id="23856" name="Object 3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525" y="4407893"/>
                        <a:ext cx="1038225" cy="393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7" name="Object 3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567233"/>
              </p:ext>
            </p:extLst>
          </p:nvPr>
        </p:nvGraphicFramePr>
        <p:xfrm>
          <a:off x="624662" y="5084168"/>
          <a:ext cx="14906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863225" imgH="279279" progId="Equation.DSMT4">
                  <p:embed/>
                </p:oleObj>
              </mc:Choice>
              <mc:Fallback>
                <p:oleObj name="Equation" r:id="rId18" imgW="863225" imgH="279279" progId="Equation.DSMT4">
                  <p:embed/>
                  <p:pic>
                    <p:nvPicPr>
                      <p:cNvPr id="23857" name="Object 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62" y="5084168"/>
                        <a:ext cx="1490663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8" name="Object 3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621450"/>
              </p:ext>
            </p:extLst>
          </p:nvPr>
        </p:nvGraphicFramePr>
        <p:xfrm>
          <a:off x="1229500" y="5581056"/>
          <a:ext cx="87788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507780" imgH="253890" progId="Equation.DSMT4">
                  <p:embed/>
                </p:oleObj>
              </mc:Choice>
              <mc:Fallback>
                <p:oleObj name="Equation" r:id="rId20" imgW="507780" imgH="253890" progId="Equation.DSMT4">
                  <p:embed/>
                  <p:pic>
                    <p:nvPicPr>
                      <p:cNvPr id="23858" name="Object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500" y="5581056"/>
                        <a:ext cx="877887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9" name="Object 3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379786"/>
              </p:ext>
            </p:extLst>
          </p:nvPr>
        </p:nvGraphicFramePr>
        <p:xfrm>
          <a:off x="3004325" y="5109568"/>
          <a:ext cx="13366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774364" imgH="279279" progId="Equation.DSMT4">
                  <p:embed/>
                </p:oleObj>
              </mc:Choice>
              <mc:Fallback>
                <p:oleObj name="Equation" r:id="rId22" imgW="774364" imgH="279279" progId="Equation.DSMT4">
                  <p:embed/>
                  <p:pic>
                    <p:nvPicPr>
                      <p:cNvPr id="23859" name="Object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4325" y="5109568"/>
                        <a:ext cx="133667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" name="Object 3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294638"/>
              </p:ext>
            </p:extLst>
          </p:nvPr>
        </p:nvGraphicFramePr>
        <p:xfrm>
          <a:off x="3623450" y="5592168"/>
          <a:ext cx="7239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418918" imgH="253890" progId="Equation.DSMT4">
                  <p:embed/>
                </p:oleObj>
              </mc:Choice>
              <mc:Fallback>
                <p:oleObj name="Equation" r:id="rId24" imgW="418918" imgH="253890" progId="Equation.DSMT4">
                  <p:embed/>
                  <p:pic>
                    <p:nvPicPr>
                      <p:cNvPr id="23860" name="Object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3450" y="5592168"/>
                        <a:ext cx="7239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" name="TextBox 321"/>
          <p:cNvSpPr txBox="1">
            <a:spLocks noChangeArrowheads="1"/>
          </p:cNvSpPr>
          <p:nvPr/>
        </p:nvSpPr>
        <p:spPr bwMode="auto">
          <a:xfrm>
            <a:off x="627837" y="6155731"/>
            <a:ext cx="3741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The solutions are: x= -8 &amp; x= 2</a:t>
            </a:r>
          </a:p>
        </p:txBody>
      </p:sp>
      <p:cxnSp>
        <p:nvCxnSpPr>
          <p:cNvPr id="324" name="Straight Connector 323"/>
          <p:cNvCxnSpPr/>
          <p:nvPr/>
        </p:nvCxnSpPr>
        <p:spPr>
          <a:xfrm>
            <a:off x="4831537" y="3576043"/>
            <a:ext cx="3806825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861" name="Object 3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673923"/>
              </p:ext>
            </p:extLst>
          </p:nvPr>
        </p:nvGraphicFramePr>
        <p:xfrm>
          <a:off x="7193737" y="4326931"/>
          <a:ext cx="11922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622030" imgH="203112" progId="Equation.DSMT4">
                  <p:embed/>
                </p:oleObj>
              </mc:Choice>
              <mc:Fallback>
                <p:oleObj name="Equation" r:id="rId26" imgW="622030" imgH="203112" progId="Equation.DSMT4">
                  <p:embed/>
                  <p:pic>
                    <p:nvPicPr>
                      <p:cNvPr id="23861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3737" y="4326931"/>
                        <a:ext cx="1192213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2" name="Object 3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500871"/>
              </p:ext>
            </p:extLst>
          </p:nvPr>
        </p:nvGraphicFramePr>
        <p:xfrm>
          <a:off x="4517212" y="4290418"/>
          <a:ext cx="14795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8" imgW="850531" imgH="253890" progId="Equation.DSMT4">
                  <p:embed/>
                </p:oleObj>
              </mc:Choice>
              <mc:Fallback>
                <p:oleObj name="Equation" r:id="rId28" imgW="850531" imgH="253890" progId="Equation.DSMT4">
                  <p:embed/>
                  <p:pic>
                    <p:nvPicPr>
                      <p:cNvPr id="23862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212" y="4290418"/>
                        <a:ext cx="1479550" cy="439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3" name="Object 3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036297"/>
              </p:ext>
            </p:extLst>
          </p:nvPr>
        </p:nvGraphicFramePr>
        <p:xfrm>
          <a:off x="7868425" y="3601443"/>
          <a:ext cx="7302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0" imgW="380835" imgH="203112" progId="Equation.DSMT4">
                  <p:embed/>
                </p:oleObj>
              </mc:Choice>
              <mc:Fallback>
                <p:oleObj name="Equation" r:id="rId30" imgW="380835" imgH="203112" progId="Equation.DSMT4">
                  <p:embed/>
                  <p:pic>
                    <p:nvPicPr>
                      <p:cNvPr id="23863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8425" y="3601443"/>
                        <a:ext cx="73025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" name="Oval 327"/>
          <p:cNvSpPr/>
          <p:nvPr/>
        </p:nvSpPr>
        <p:spPr>
          <a:xfrm>
            <a:off x="5612587" y="3534768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9" name="Oval 328"/>
          <p:cNvSpPr/>
          <p:nvPr/>
        </p:nvSpPr>
        <p:spPr>
          <a:xfrm>
            <a:off x="7430275" y="3550643"/>
            <a:ext cx="71437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298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/>
      <p:bldP spid="313" grpId="0" animBg="1"/>
      <p:bldP spid="322" grpId="0"/>
      <p:bldP spid="328" grpId="0" animBg="1"/>
      <p:bldP spid="3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76" y="274638"/>
            <a:ext cx="7499350" cy="708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/>
              <a:t>Practice: Solve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846785"/>
              </p:ext>
            </p:extLst>
          </p:nvPr>
        </p:nvGraphicFramePr>
        <p:xfrm>
          <a:off x="1043785" y="1082675"/>
          <a:ext cx="16176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837836" imgH="253890" progId="Equation.DSMT4">
                  <p:embed/>
                </p:oleObj>
              </mc:Choice>
              <mc:Fallback>
                <p:oleObj name="Equation" r:id="rId4" imgW="837836" imgH="25389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785" y="1082675"/>
                        <a:ext cx="16176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70985" y="1570038"/>
            <a:ext cx="1504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Original Side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7210" y="1544638"/>
            <a:ext cx="168433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Reflected Side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280583"/>
              </p:ext>
            </p:extLst>
          </p:nvPr>
        </p:nvGraphicFramePr>
        <p:xfrm>
          <a:off x="2672560" y="1998663"/>
          <a:ext cx="15208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787058" imgH="177723" progId="Equation.DSMT4">
                  <p:embed/>
                </p:oleObj>
              </mc:Choice>
              <mc:Fallback>
                <p:oleObj name="Equation" r:id="rId6" imgW="787058" imgH="177723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560" y="1998663"/>
                        <a:ext cx="152082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275792"/>
              </p:ext>
            </p:extLst>
          </p:nvPr>
        </p:nvGraphicFramePr>
        <p:xfrm>
          <a:off x="267497" y="1897063"/>
          <a:ext cx="19859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1028254" imgH="253890" progId="Equation.DSMT4">
                  <p:embed/>
                </p:oleObj>
              </mc:Choice>
              <mc:Fallback>
                <p:oleObj name="Equation" r:id="rId8" imgW="1028254" imgH="25389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7" y="1897063"/>
                        <a:ext cx="1985963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527734"/>
              </p:ext>
            </p:extLst>
          </p:nvPr>
        </p:nvGraphicFramePr>
        <p:xfrm>
          <a:off x="2917035" y="2457450"/>
          <a:ext cx="8334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431613" imgH="165028" progId="Equation.DSMT4">
                  <p:embed/>
                </p:oleObj>
              </mc:Choice>
              <mc:Fallback>
                <p:oleObj name="Equation" r:id="rId10" imgW="431613" imgH="165028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035" y="2457450"/>
                        <a:ext cx="833437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45585" y="2868613"/>
            <a:ext cx="149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No Solutions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267451"/>
              </p:ext>
            </p:extLst>
          </p:nvPr>
        </p:nvGraphicFramePr>
        <p:xfrm>
          <a:off x="535785" y="2405063"/>
          <a:ext cx="1716087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888614" imgH="177723" progId="Equation.DSMT4">
                  <p:embed/>
                </p:oleObj>
              </mc:Choice>
              <mc:Fallback>
                <p:oleObj name="Equation" r:id="rId12" imgW="888614" imgH="177723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5" y="2405063"/>
                        <a:ext cx="1716087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517708"/>
              </p:ext>
            </p:extLst>
          </p:nvPr>
        </p:nvGraphicFramePr>
        <p:xfrm>
          <a:off x="1115222" y="2786063"/>
          <a:ext cx="9064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469696" imgH="177723" progId="Equation.DSMT4">
                  <p:embed/>
                </p:oleObj>
              </mc:Choice>
              <mc:Fallback>
                <p:oleObj name="Equation" r:id="rId14" imgW="469696" imgH="177723" progId="Equation.DSMT4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222" y="2786063"/>
                        <a:ext cx="906463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858832"/>
              </p:ext>
            </p:extLst>
          </p:nvPr>
        </p:nvGraphicFramePr>
        <p:xfrm>
          <a:off x="1116810" y="3179763"/>
          <a:ext cx="73501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380670" imgH="177646" progId="Equation.DSMT4">
                  <p:embed/>
                </p:oleObj>
              </mc:Choice>
              <mc:Fallback>
                <p:oleObj name="Equation" r:id="rId16" imgW="380670" imgH="177646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810" y="3179763"/>
                        <a:ext cx="735012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746404"/>
              </p:ext>
            </p:extLst>
          </p:nvPr>
        </p:nvGraphicFramePr>
        <p:xfrm>
          <a:off x="532610" y="3759200"/>
          <a:ext cx="17319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1079500" imgH="279400" progId="Equation.DSMT4">
                  <p:embed/>
                </p:oleObj>
              </mc:Choice>
              <mc:Fallback>
                <p:oleObj name="Equation" r:id="rId18" imgW="1079500" imgH="279400" progId="Equation.DSMT4">
                  <p:embed/>
                  <p:pic>
                    <p:nvPicPr>
                      <p:cNvPr id="5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10" y="3759200"/>
                        <a:ext cx="1731962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14384"/>
              </p:ext>
            </p:extLst>
          </p:nvPr>
        </p:nvGraphicFramePr>
        <p:xfrm>
          <a:off x="931072" y="4283075"/>
          <a:ext cx="7794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482391" imgH="253890" progId="Equation.DSMT4">
                  <p:embed/>
                </p:oleObj>
              </mc:Choice>
              <mc:Fallback>
                <p:oleObj name="Equation" r:id="rId20" imgW="482391" imgH="253890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072" y="4283075"/>
                        <a:ext cx="779463" cy="409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TextBox 15"/>
          <p:cNvSpPr txBox="1">
            <a:spLocks noChangeArrowheads="1"/>
          </p:cNvSpPr>
          <p:nvPr/>
        </p:nvSpPr>
        <p:spPr bwMode="auto">
          <a:xfrm>
            <a:off x="807247" y="4967288"/>
            <a:ext cx="25003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/>
              <a:t>Solution is at x = 0</a:t>
            </a: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495845"/>
              </p:ext>
            </p:extLst>
          </p:nvPr>
        </p:nvGraphicFramePr>
        <p:xfrm>
          <a:off x="5696747" y="1108075"/>
          <a:ext cx="18875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977476" imgH="253890" progId="Equation.DSMT4">
                  <p:embed/>
                </p:oleObj>
              </mc:Choice>
              <mc:Fallback>
                <p:oleObj name="Equation" r:id="rId22" imgW="977476" imgH="253890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6747" y="1108075"/>
                        <a:ext cx="1887538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22310" y="1579563"/>
            <a:ext cx="1504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Original Side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58535" y="1554163"/>
            <a:ext cx="1685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Reflected Side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046425"/>
              </p:ext>
            </p:extLst>
          </p:nvPr>
        </p:nvGraphicFramePr>
        <p:xfrm>
          <a:off x="6788947" y="2009775"/>
          <a:ext cx="17907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4" imgW="926698" imgH="177723" progId="Equation.DSMT4">
                  <p:embed/>
                </p:oleObj>
              </mc:Choice>
              <mc:Fallback>
                <p:oleObj name="Equation" r:id="rId24" imgW="926698" imgH="177723" progId="Equation.DSMT4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947" y="2009775"/>
                        <a:ext cx="17907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24454"/>
              </p:ext>
            </p:extLst>
          </p:nvPr>
        </p:nvGraphicFramePr>
        <p:xfrm>
          <a:off x="4585497" y="1968500"/>
          <a:ext cx="19542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6" imgW="1155700" imgH="254000" progId="Equation.DSMT4">
                  <p:embed/>
                </p:oleObj>
              </mc:Choice>
              <mc:Fallback>
                <p:oleObj name="Equation" r:id="rId26" imgW="1155700" imgH="254000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497" y="1968500"/>
                        <a:ext cx="1954213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778076"/>
              </p:ext>
            </p:extLst>
          </p:nvPr>
        </p:nvGraphicFramePr>
        <p:xfrm>
          <a:off x="4664872" y="2414588"/>
          <a:ext cx="19605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8" imgW="1015559" imgH="177723" progId="Equation.DSMT4">
                  <p:embed/>
                </p:oleObj>
              </mc:Choice>
              <mc:Fallback>
                <p:oleObj name="Equation" r:id="rId28" imgW="1015559" imgH="177723" progId="Equation.DSMT4">
                  <p:embed/>
                  <p:pic>
                    <p:nvPicPr>
                      <p:cNvPr id="513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872" y="2414588"/>
                        <a:ext cx="1960563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692089"/>
              </p:ext>
            </p:extLst>
          </p:nvPr>
        </p:nvGraphicFramePr>
        <p:xfrm>
          <a:off x="5326860" y="2795588"/>
          <a:ext cx="8572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0" imgW="444114" imgH="177646" progId="Equation.DSMT4">
                  <p:embed/>
                </p:oleObj>
              </mc:Choice>
              <mc:Fallback>
                <p:oleObj name="Equation" r:id="rId30" imgW="444114" imgH="177646" progId="Equation.DSMT4">
                  <p:embed/>
                  <p:pic>
                    <p:nvPicPr>
                      <p:cNvPr id="513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860" y="2795588"/>
                        <a:ext cx="857250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131610"/>
              </p:ext>
            </p:extLst>
          </p:nvPr>
        </p:nvGraphicFramePr>
        <p:xfrm>
          <a:off x="4933160" y="3189288"/>
          <a:ext cx="11017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2" imgW="571004" imgH="177646" progId="Equation.DSMT4">
                  <p:embed/>
                </p:oleObj>
              </mc:Choice>
              <mc:Fallback>
                <p:oleObj name="Equation" r:id="rId32" imgW="571004" imgH="177646" progId="Equation.DSMT4">
                  <p:embed/>
                  <p:pic>
                    <p:nvPicPr>
                      <p:cNvPr id="51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160" y="3189288"/>
                        <a:ext cx="1101725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335977"/>
              </p:ext>
            </p:extLst>
          </p:nvPr>
        </p:nvGraphicFramePr>
        <p:xfrm>
          <a:off x="4356897" y="3768725"/>
          <a:ext cx="22304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4" imgW="1612900" imgH="279400" progId="Equation.DSMT4">
                  <p:embed/>
                </p:oleObj>
              </mc:Choice>
              <mc:Fallback>
                <p:oleObj name="Equation" r:id="rId34" imgW="1612900" imgH="279400" progId="Equation.DSMT4">
                  <p:embed/>
                  <p:pic>
                    <p:nvPicPr>
                      <p:cNvPr id="513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897" y="3768725"/>
                        <a:ext cx="2230438" cy="449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830721"/>
              </p:ext>
            </p:extLst>
          </p:nvPr>
        </p:nvGraphicFramePr>
        <p:xfrm>
          <a:off x="4479135" y="4262438"/>
          <a:ext cx="17446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6" imgW="1079032" imgH="253890" progId="Equation.DSMT4">
                  <p:embed/>
                </p:oleObj>
              </mc:Choice>
              <mc:Fallback>
                <p:oleObj name="Equation" r:id="rId36" imgW="1079032" imgH="253890" progId="Equation.DSMT4">
                  <p:embed/>
                  <p:pic>
                    <p:nvPicPr>
                      <p:cNvPr id="513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135" y="4262438"/>
                        <a:ext cx="1744662" cy="409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TextBox 28"/>
          <p:cNvSpPr txBox="1">
            <a:spLocks noChangeArrowheads="1"/>
          </p:cNvSpPr>
          <p:nvPr/>
        </p:nvSpPr>
        <p:spPr bwMode="auto">
          <a:xfrm>
            <a:off x="3845722" y="4978400"/>
            <a:ext cx="30495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/>
              <a:t>Solution is at x = 1.666</a:t>
            </a:r>
          </a:p>
        </p:txBody>
      </p:sp>
      <p:graphicFrame>
        <p:nvGraphicFramePr>
          <p:cNvPr id="513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043879"/>
              </p:ext>
            </p:extLst>
          </p:nvPr>
        </p:nvGraphicFramePr>
        <p:xfrm>
          <a:off x="7289010" y="2430463"/>
          <a:ext cx="6858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8" imgW="355138" imgH="177569" progId="Equation.DSMT4">
                  <p:embed/>
                </p:oleObj>
              </mc:Choice>
              <mc:Fallback>
                <p:oleObj name="Equation" r:id="rId38" imgW="355138" imgH="177569" progId="Equation.DSMT4">
                  <p:embed/>
                  <p:pic>
                    <p:nvPicPr>
                      <p:cNvPr id="513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010" y="2430463"/>
                        <a:ext cx="68580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521017"/>
              </p:ext>
            </p:extLst>
          </p:nvPr>
        </p:nvGraphicFramePr>
        <p:xfrm>
          <a:off x="6933410" y="3748088"/>
          <a:ext cx="16160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40" imgW="1168400" imgH="279400" progId="Equation.DSMT4">
                  <p:embed/>
                </p:oleObj>
              </mc:Choice>
              <mc:Fallback>
                <p:oleObj name="Equation" r:id="rId40" imgW="1168400" imgH="279400" progId="Equation.DSMT4">
                  <p:embed/>
                  <p:pic>
                    <p:nvPicPr>
                      <p:cNvPr id="514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3410" y="3748088"/>
                        <a:ext cx="1616075" cy="4492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855138"/>
              </p:ext>
            </p:extLst>
          </p:nvPr>
        </p:nvGraphicFramePr>
        <p:xfrm>
          <a:off x="7201697" y="4284663"/>
          <a:ext cx="9699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42" imgW="583947" imgH="253890" progId="Equation.DSMT4">
                  <p:embed/>
                </p:oleObj>
              </mc:Choice>
              <mc:Fallback>
                <p:oleObj name="Equation" r:id="rId42" imgW="583947" imgH="253890" progId="Equation.DSMT4">
                  <p:embed/>
                  <p:pic>
                    <p:nvPicPr>
                      <p:cNvPr id="514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1697" y="4284663"/>
                        <a:ext cx="969963" cy="4079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TextBox 33"/>
          <p:cNvSpPr txBox="1">
            <a:spLocks noChangeArrowheads="1"/>
          </p:cNvSpPr>
          <p:nvPr/>
        </p:nvSpPr>
        <p:spPr bwMode="auto">
          <a:xfrm>
            <a:off x="6687347" y="4768850"/>
            <a:ext cx="1901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Extraneous Root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6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/>
      <p:bldP spid="5146" grpId="0"/>
      <p:bldP spid="18" grpId="0"/>
      <p:bldP spid="19" grpId="0" animBg="1"/>
      <p:bldP spid="5149" grpId="0"/>
      <p:bldP spid="51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32" y="274638"/>
            <a:ext cx="7499350" cy="708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/>
              <a:t>Practice: Solve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75762"/>
              </p:ext>
            </p:extLst>
          </p:nvPr>
        </p:nvGraphicFramePr>
        <p:xfrm>
          <a:off x="1234857" y="1082675"/>
          <a:ext cx="16176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837836" imgH="253890" progId="Equation.DSMT4">
                  <p:embed/>
                </p:oleObj>
              </mc:Choice>
              <mc:Fallback>
                <p:oleObj name="Equation" r:id="rId4" imgW="837836" imgH="25389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857" y="1082675"/>
                        <a:ext cx="16176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555258"/>
              </p:ext>
            </p:extLst>
          </p:nvPr>
        </p:nvGraphicFramePr>
        <p:xfrm>
          <a:off x="5887819" y="1108075"/>
          <a:ext cx="18875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977476" imgH="253890" progId="Equation.DSMT4">
                  <p:embed/>
                </p:oleObj>
              </mc:Choice>
              <mc:Fallback>
                <p:oleObj name="Equation" r:id="rId6" imgW="977476" imgH="253890" progId="Equation.DSMT4">
                  <p:embed/>
                  <p:pic>
                    <p:nvPicPr>
                      <p:cNvPr id="61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7819" y="1108075"/>
                        <a:ext cx="1887538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5" name="Group 27"/>
          <p:cNvGrpSpPr>
            <a:grpSpLocks noChangeAspect="1"/>
          </p:cNvGrpSpPr>
          <p:nvPr/>
        </p:nvGrpSpPr>
        <p:grpSpPr bwMode="auto">
          <a:xfrm>
            <a:off x="372844" y="1781175"/>
            <a:ext cx="3778250" cy="4078288"/>
            <a:chOff x="424" y="1122"/>
            <a:chExt cx="2380" cy="2569"/>
          </a:xfrm>
        </p:grpSpPr>
        <p:sp>
          <p:nvSpPr>
            <p:cNvPr id="625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424" y="1122"/>
              <a:ext cx="2380" cy="2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6" name="Rectangle 28"/>
            <p:cNvSpPr>
              <a:spLocks noChangeArrowheads="1"/>
            </p:cNvSpPr>
            <p:nvPr/>
          </p:nvSpPr>
          <p:spPr bwMode="auto">
            <a:xfrm>
              <a:off x="426" y="1127"/>
              <a:ext cx="2376" cy="255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7" name="Line 29"/>
            <p:cNvSpPr>
              <a:spLocks noChangeShapeType="1"/>
            </p:cNvSpPr>
            <p:nvPr/>
          </p:nvSpPr>
          <p:spPr bwMode="auto">
            <a:xfrm flipV="1">
              <a:off x="642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8" name="Line 30"/>
            <p:cNvSpPr>
              <a:spLocks noChangeShapeType="1"/>
            </p:cNvSpPr>
            <p:nvPr/>
          </p:nvSpPr>
          <p:spPr bwMode="auto">
            <a:xfrm flipV="1">
              <a:off x="64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9" name="Line 31"/>
            <p:cNvSpPr>
              <a:spLocks noChangeShapeType="1"/>
            </p:cNvSpPr>
            <p:nvPr/>
          </p:nvSpPr>
          <p:spPr bwMode="auto">
            <a:xfrm flipV="1">
              <a:off x="856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0" name="Line 32"/>
            <p:cNvSpPr>
              <a:spLocks noChangeShapeType="1"/>
            </p:cNvSpPr>
            <p:nvPr/>
          </p:nvSpPr>
          <p:spPr bwMode="auto">
            <a:xfrm flipV="1">
              <a:off x="85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1" name="Line 33"/>
            <p:cNvSpPr>
              <a:spLocks noChangeShapeType="1"/>
            </p:cNvSpPr>
            <p:nvPr/>
          </p:nvSpPr>
          <p:spPr bwMode="auto">
            <a:xfrm flipV="1">
              <a:off x="1072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2" name="Line 34"/>
            <p:cNvSpPr>
              <a:spLocks noChangeShapeType="1"/>
            </p:cNvSpPr>
            <p:nvPr/>
          </p:nvSpPr>
          <p:spPr bwMode="auto">
            <a:xfrm flipV="1">
              <a:off x="107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3" name="Line 35"/>
            <p:cNvSpPr>
              <a:spLocks noChangeShapeType="1"/>
            </p:cNvSpPr>
            <p:nvPr/>
          </p:nvSpPr>
          <p:spPr bwMode="auto">
            <a:xfrm flipV="1">
              <a:off x="150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4" name="Line 36"/>
            <p:cNvSpPr>
              <a:spLocks noChangeShapeType="1"/>
            </p:cNvSpPr>
            <p:nvPr/>
          </p:nvSpPr>
          <p:spPr bwMode="auto">
            <a:xfrm flipV="1">
              <a:off x="1507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5" name="Line 37"/>
            <p:cNvSpPr>
              <a:spLocks noChangeShapeType="1"/>
            </p:cNvSpPr>
            <p:nvPr/>
          </p:nvSpPr>
          <p:spPr bwMode="auto">
            <a:xfrm flipV="1">
              <a:off x="171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6" name="Line 38"/>
            <p:cNvSpPr>
              <a:spLocks noChangeShapeType="1"/>
            </p:cNvSpPr>
            <p:nvPr/>
          </p:nvSpPr>
          <p:spPr bwMode="auto">
            <a:xfrm flipV="1">
              <a:off x="172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7" name="Line 39"/>
            <p:cNvSpPr>
              <a:spLocks noChangeShapeType="1"/>
            </p:cNvSpPr>
            <p:nvPr/>
          </p:nvSpPr>
          <p:spPr bwMode="auto">
            <a:xfrm flipV="1">
              <a:off x="193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8" name="Line 40"/>
            <p:cNvSpPr>
              <a:spLocks noChangeShapeType="1"/>
            </p:cNvSpPr>
            <p:nvPr/>
          </p:nvSpPr>
          <p:spPr bwMode="auto">
            <a:xfrm flipV="1">
              <a:off x="1937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9" name="Line 41"/>
            <p:cNvSpPr>
              <a:spLocks noChangeShapeType="1"/>
            </p:cNvSpPr>
            <p:nvPr/>
          </p:nvSpPr>
          <p:spPr bwMode="auto">
            <a:xfrm flipV="1">
              <a:off x="215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0" name="Line 42"/>
            <p:cNvSpPr>
              <a:spLocks noChangeShapeType="1"/>
            </p:cNvSpPr>
            <p:nvPr/>
          </p:nvSpPr>
          <p:spPr bwMode="auto">
            <a:xfrm flipV="1">
              <a:off x="2153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1" name="Line 43"/>
            <p:cNvSpPr>
              <a:spLocks noChangeShapeType="1"/>
            </p:cNvSpPr>
            <p:nvPr/>
          </p:nvSpPr>
          <p:spPr bwMode="auto">
            <a:xfrm flipV="1">
              <a:off x="2367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2" name="Line 44"/>
            <p:cNvSpPr>
              <a:spLocks noChangeShapeType="1"/>
            </p:cNvSpPr>
            <p:nvPr/>
          </p:nvSpPr>
          <p:spPr bwMode="auto">
            <a:xfrm flipV="1">
              <a:off x="236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3" name="Line 45"/>
            <p:cNvSpPr>
              <a:spLocks noChangeShapeType="1"/>
            </p:cNvSpPr>
            <p:nvPr/>
          </p:nvSpPr>
          <p:spPr bwMode="auto">
            <a:xfrm flipV="1">
              <a:off x="258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4" name="Line 46"/>
            <p:cNvSpPr>
              <a:spLocks noChangeShapeType="1"/>
            </p:cNvSpPr>
            <p:nvPr/>
          </p:nvSpPr>
          <p:spPr bwMode="auto">
            <a:xfrm flipV="1">
              <a:off x="2583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5" name="Line 47"/>
            <p:cNvSpPr>
              <a:spLocks noChangeShapeType="1"/>
            </p:cNvSpPr>
            <p:nvPr/>
          </p:nvSpPr>
          <p:spPr bwMode="auto">
            <a:xfrm>
              <a:off x="429" y="3463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6" name="Line 48"/>
            <p:cNvSpPr>
              <a:spLocks noChangeShapeType="1"/>
            </p:cNvSpPr>
            <p:nvPr/>
          </p:nvSpPr>
          <p:spPr bwMode="auto">
            <a:xfrm>
              <a:off x="429" y="3469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7" name="Line 49"/>
            <p:cNvSpPr>
              <a:spLocks noChangeShapeType="1"/>
            </p:cNvSpPr>
            <p:nvPr/>
          </p:nvSpPr>
          <p:spPr bwMode="auto">
            <a:xfrm>
              <a:off x="429" y="3251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8" name="Line 50"/>
            <p:cNvSpPr>
              <a:spLocks noChangeShapeType="1"/>
            </p:cNvSpPr>
            <p:nvPr/>
          </p:nvSpPr>
          <p:spPr bwMode="auto">
            <a:xfrm>
              <a:off x="429" y="3257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9" name="Line 51"/>
            <p:cNvSpPr>
              <a:spLocks noChangeShapeType="1"/>
            </p:cNvSpPr>
            <p:nvPr/>
          </p:nvSpPr>
          <p:spPr bwMode="auto">
            <a:xfrm>
              <a:off x="429" y="3040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0" name="Line 52"/>
            <p:cNvSpPr>
              <a:spLocks noChangeShapeType="1"/>
            </p:cNvSpPr>
            <p:nvPr/>
          </p:nvSpPr>
          <p:spPr bwMode="auto">
            <a:xfrm>
              <a:off x="429" y="3045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1" name="Line 53"/>
            <p:cNvSpPr>
              <a:spLocks noChangeShapeType="1"/>
            </p:cNvSpPr>
            <p:nvPr/>
          </p:nvSpPr>
          <p:spPr bwMode="auto">
            <a:xfrm>
              <a:off x="429" y="2616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2" name="Line 54"/>
            <p:cNvSpPr>
              <a:spLocks noChangeShapeType="1"/>
            </p:cNvSpPr>
            <p:nvPr/>
          </p:nvSpPr>
          <p:spPr bwMode="auto">
            <a:xfrm>
              <a:off x="429" y="2621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3" name="Line 55"/>
            <p:cNvSpPr>
              <a:spLocks noChangeShapeType="1"/>
            </p:cNvSpPr>
            <p:nvPr/>
          </p:nvSpPr>
          <p:spPr bwMode="auto">
            <a:xfrm>
              <a:off x="429" y="2399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4" name="Line 56"/>
            <p:cNvSpPr>
              <a:spLocks noChangeShapeType="1"/>
            </p:cNvSpPr>
            <p:nvPr/>
          </p:nvSpPr>
          <p:spPr bwMode="auto">
            <a:xfrm>
              <a:off x="429" y="2404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5" name="Line 57"/>
            <p:cNvSpPr>
              <a:spLocks noChangeShapeType="1"/>
            </p:cNvSpPr>
            <p:nvPr/>
          </p:nvSpPr>
          <p:spPr bwMode="auto">
            <a:xfrm>
              <a:off x="429" y="2187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6" name="Line 58"/>
            <p:cNvSpPr>
              <a:spLocks noChangeShapeType="1"/>
            </p:cNvSpPr>
            <p:nvPr/>
          </p:nvSpPr>
          <p:spPr bwMode="auto">
            <a:xfrm>
              <a:off x="429" y="2192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7" name="Line 59"/>
            <p:cNvSpPr>
              <a:spLocks noChangeShapeType="1"/>
            </p:cNvSpPr>
            <p:nvPr/>
          </p:nvSpPr>
          <p:spPr bwMode="auto">
            <a:xfrm>
              <a:off x="429" y="1975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8" name="Line 60"/>
            <p:cNvSpPr>
              <a:spLocks noChangeShapeType="1"/>
            </p:cNvSpPr>
            <p:nvPr/>
          </p:nvSpPr>
          <p:spPr bwMode="auto">
            <a:xfrm>
              <a:off x="429" y="1980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9" name="Line 61"/>
            <p:cNvSpPr>
              <a:spLocks noChangeShapeType="1"/>
            </p:cNvSpPr>
            <p:nvPr/>
          </p:nvSpPr>
          <p:spPr bwMode="auto">
            <a:xfrm>
              <a:off x="429" y="1763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0" name="Line 62"/>
            <p:cNvSpPr>
              <a:spLocks noChangeShapeType="1"/>
            </p:cNvSpPr>
            <p:nvPr/>
          </p:nvSpPr>
          <p:spPr bwMode="auto">
            <a:xfrm>
              <a:off x="429" y="1768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1" name="Line 63"/>
            <p:cNvSpPr>
              <a:spLocks noChangeShapeType="1"/>
            </p:cNvSpPr>
            <p:nvPr/>
          </p:nvSpPr>
          <p:spPr bwMode="auto">
            <a:xfrm>
              <a:off x="429" y="1551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2" name="Line 64"/>
            <p:cNvSpPr>
              <a:spLocks noChangeShapeType="1"/>
            </p:cNvSpPr>
            <p:nvPr/>
          </p:nvSpPr>
          <p:spPr bwMode="auto">
            <a:xfrm>
              <a:off x="429" y="1556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3" name="Line 65"/>
            <p:cNvSpPr>
              <a:spLocks noChangeShapeType="1"/>
            </p:cNvSpPr>
            <p:nvPr/>
          </p:nvSpPr>
          <p:spPr bwMode="auto">
            <a:xfrm>
              <a:off x="429" y="1339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4" name="Line 66"/>
            <p:cNvSpPr>
              <a:spLocks noChangeShapeType="1"/>
            </p:cNvSpPr>
            <p:nvPr/>
          </p:nvSpPr>
          <p:spPr bwMode="auto">
            <a:xfrm>
              <a:off x="429" y="1344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5" name="Line 67"/>
            <p:cNvSpPr>
              <a:spLocks noChangeShapeType="1"/>
            </p:cNvSpPr>
            <p:nvPr/>
          </p:nvSpPr>
          <p:spPr bwMode="auto">
            <a:xfrm>
              <a:off x="429" y="2822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6" name="Line 68"/>
            <p:cNvSpPr>
              <a:spLocks noChangeShapeType="1"/>
            </p:cNvSpPr>
            <p:nvPr/>
          </p:nvSpPr>
          <p:spPr bwMode="auto">
            <a:xfrm>
              <a:off x="429" y="2828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7" name="Line 69"/>
            <p:cNvSpPr>
              <a:spLocks noChangeShapeType="1"/>
            </p:cNvSpPr>
            <p:nvPr/>
          </p:nvSpPr>
          <p:spPr bwMode="auto">
            <a:xfrm>
              <a:off x="429" y="2833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8" name="Line 70"/>
            <p:cNvSpPr>
              <a:spLocks noChangeShapeType="1"/>
            </p:cNvSpPr>
            <p:nvPr/>
          </p:nvSpPr>
          <p:spPr bwMode="auto">
            <a:xfrm>
              <a:off x="429" y="2838"/>
              <a:ext cx="237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9" name="Rectangle 71"/>
            <p:cNvSpPr>
              <a:spLocks noChangeArrowheads="1"/>
            </p:cNvSpPr>
            <p:nvPr/>
          </p:nvSpPr>
          <p:spPr bwMode="auto">
            <a:xfrm>
              <a:off x="2752" y="2664"/>
              <a:ext cx="4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300" name="Freeform 72"/>
            <p:cNvSpPr>
              <a:spLocks/>
            </p:cNvSpPr>
            <p:nvPr/>
          </p:nvSpPr>
          <p:spPr bwMode="auto">
            <a:xfrm>
              <a:off x="2776" y="2785"/>
              <a:ext cx="21" cy="96"/>
            </a:xfrm>
            <a:custGeom>
              <a:avLst/>
              <a:gdLst>
                <a:gd name="T0" fmla="*/ 0 w 21"/>
                <a:gd name="T1" fmla="*/ 0 h 96"/>
                <a:gd name="T2" fmla="*/ 21 w 21"/>
                <a:gd name="T3" fmla="*/ 48 h 96"/>
                <a:gd name="T4" fmla="*/ 0 w 21"/>
                <a:gd name="T5" fmla="*/ 96 h 96"/>
                <a:gd name="T6" fmla="*/ 0 w 21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96"/>
                <a:gd name="T14" fmla="*/ 21 w 21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96">
                  <a:moveTo>
                    <a:pt x="0" y="0"/>
                  </a:moveTo>
                  <a:lnTo>
                    <a:pt x="21" y="48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01" name="Line 73"/>
            <p:cNvSpPr>
              <a:spLocks noChangeShapeType="1"/>
            </p:cNvSpPr>
            <p:nvPr/>
          </p:nvSpPr>
          <p:spPr bwMode="auto">
            <a:xfrm flipV="1">
              <a:off x="1286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2" name="Line 74"/>
            <p:cNvSpPr>
              <a:spLocks noChangeShapeType="1"/>
            </p:cNvSpPr>
            <p:nvPr/>
          </p:nvSpPr>
          <p:spPr bwMode="auto">
            <a:xfrm flipV="1">
              <a:off x="128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3" name="Line 75"/>
            <p:cNvSpPr>
              <a:spLocks noChangeShapeType="1"/>
            </p:cNvSpPr>
            <p:nvPr/>
          </p:nvSpPr>
          <p:spPr bwMode="auto">
            <a:xfrm flipV="1">
              <a:off x="129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4" name="Line 76"/>
            <p:cNvSpPr>
              <a:spLocks noChangeShapeType="1"/>
            </p:cNvSpPr>
            <p:nvPr/>
          </p:nvSpPr>
          <p:spPr bwMode="auto">
            <a:xfrm flipV="1">
              <a:off x="1293" y="1127"/>
              <a:ext cx="1" cy="25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5" name="Rectangle 77"/>
            <p:cNvSpPr>
              <a:spLocks noChangeArrowheads="1"/>
            </p:cNvSpPr>
            <p:nvPr/>
          </p:nvSpPr>
          <p:spPr bwMode="auto">
            <a:xfrm>
              <a:off x="1319" y="1117"/>
              <a:ext cx="4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306" name="Freeform 78"/>
            <p:cNvSpPr>
              <a:spLocks/>
            </p:cNvSpPr>
            <p:nvPr/>
          </p:nvSpPr>
          <p:spPr bwMode="auto">
            <a:xfrm>
              <a:off x="1270" y="1133"/>
              <a:ext cx="42" cy="47"/>
            </a:xfrm>
            <a:custGeom>
              <a:avLst/>
              <a:gdLst>
                <a:gd name="T0" fmla="*/ 0 w 42"/>
                <a:gd name="T1" fmla="*/ 47 h 47"/>
                <a:gd name="T2" fmla="*/ 21 w 42"/>
                <a:gd name="T3" fmla="*/ 0 h 47"/>
                <a:gd name="T4" fmla="*/ 42 w 42"/>
                <a:gd name="T5" fmla="*/ 47 h 47"/>
                <a:gd name="T6" fmla="*/ 0 w 42"/>
                <a:gd name="T7" fmla="*/ 47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7"/>
                <a:gd name="T14" fmla="*/ 42 w 42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7">
                  <a:moveTo>
                    <a:pt x="0" y="47"/>
                  </a:moveTo>
                  <a:lnTo>
                    <a:pt x="21" y="0"/>
                  </a:lnTo>
                  <a:lnTo>
                    <a:pt x="42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07" name="Rectangle 79"/>
            <p:cNvSpPr>
              <a:spLocks noChangeArrowheads="1"/>
            </p:cNvSpPr>
            <p:nvPr/>
          </p:nvSpPr>
          <p:spPr bwMode="auto">
            <a:xfrm>
              <a:off x="426" y="1127"/>
              <a:ext cx="2376" cy="255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8" name="Line 80"/>
            <p:cNvSpPr>
              <a:spLocks noChangeShapeType="1"/>
            </p:cNvSpPr>
            <p:nvPr/>
          </p:nvSpPr>
          <p:spPr bwMode="auto">
            <a:xfrm>
              <a:off x="645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9" name="Rectangle 81"/>
            <p:cNvSpPr>
              <a:spLocks noChangeArrowheads="1"/>
            </p:cNvSpPr>
            <p:nvPr/>
          </p:nvSpPr>
          <p:spPr bwMode="auto">
            <a:xfrm>
              <a:off x="622" y="2865"/>
              <a:ext cx="7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310" name="Line 82"/>
            <p:cNvSpPr>
              <a:spLocks noChangeShapeType="1"/>
            </p:cNvSpPr>
            <p:nvPr/>
          </p:nvSpPr>
          <p:spPr bwMode="auto">
            <a:xfrm>
              <a:off x="859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1" name="Rectangle 83"/>
            <p:cNvSpPr>
              <a:spLocks noChangeArrowheads="1"/>
            </p:cNvSpPr>
            <p:nvPr/>
          </p:nvSpPr>
          <p:spPr bwMode="auto">
            <a:xfrm>
              <a:off x="835" y="2865"/>
              <a:ext cx="7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312" name="Line 84"/>
            <p:cNvSpPr>
              <a:spLocks noChangeShapeType="1"/>
            </p:cNvSpPr>
            <p:nvPr/>
          </p:nvSpPr>
          <p:spPr bwMode="auto">
            <a:xfrm>
              <a:off x="1075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3" name="Rectangle 85"/>
            <p:cNvSpPr>
              <a:spLocks noChangeArrowheads="1"/>
            </p:cNvSpPr>
            <p:nvPr/>
          </p:nvSpPr>
          <p:spPr bwMode="auto">
            <a:xfrm>
              <a:off x="1052" y="2865"/>
              <a:ext cx="7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6314" name="Rectangle 86"/>
            <p:cNvSpPr>
              <a:spLocks noChangeArrowheads="1"/>
            </p:cNvSpPr>
            <p:nvPr/>
          </p:nvSpPr>
          <p:spPr bwMode="auto">
            <a:xfrm>
              <a:off x="1300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315" name="Line 87"/>
            <p:cNvSpPr>
              <a:spLocks noChangeShapeType="1"/>
            </p:cNvSpPr>
            <p:nvPr/>
          </p:nvSpPr>
          <p:spPr bwMode="auto">
            <a:xfrm>
              <a:off x="1507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6" name="Rectangle 88"/>
            <p:cNvSpPr>
              <a:spLocks noChangeArrowheads="1"/>
            </p:cNvSpPr>
            <p:nvPr/>
          </p:nvSpPr>
          <p:spPr bwMode="auto">
            <a:xfrm>
              <a:off x="1509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6317" name="Line 89"/>
            <p:cNvSpPr>
              <a:spLocks noChangeShapeType="1"/>
            </p:cNvSpPr>
            <p:nvPr/>
          </p:nvSpPr>
          <p:spPr bwMode="auto">
            <a:xfrm>
              <a:off x="1721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8" name="Rectangle 90"/>
            <p:cNvSpPr>
              <a:spLocks noChangeArrowheads="1"/>
            </p:cNvSpPr>
            <p:nvPr/>
          </p:nvSpPr>
          <p:spPr bwMode="auto">
            <a:xfrm>
              <a:off x="1723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319" name="Line 91"/>
            <p:cNvSpPr>
              <a:spLocks noChangeShapeType="1"/>
            </p:cNvSpPr>
            <p:nvPr/>
          </p:nvSpPr>
          <p:spPr bwMode="auto">
            <a:xfrm>
              <a:off x="1937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0" name="Rectangle 92"/>
            <p:cNvSpPr>
              <a:spLocks noChangeArrowheads="1"/>
            </p:cNvSpPr>
            <p:nvPr/>
          </p:nvSpPr>
          <p:spPr bwMode="auto">
            <a:xfrm>
              <a:off x="1939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6321" name="Line 93"/>
            <p:cNvSpPr>
              <a:spLocks noChangeShapeType="1"/>
            </p:cNvSpPr>
            <p:nvPr/>
          </p:nvSpPr>
          <p:spPr bwMode="auto">
            <a:xfrm>
              <a:off x="2153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2" name="Rectangle 94"/>
            <p:cNvSpPr>
              <a:spLocks noChangeArrowheads="1"/>
            </p:cNvSpPr>
            <p:nvPr/>
          </p:nvSpPr>
          <p:spPr bwMode="auto">
            <a:xfrm>
              <a:off x="2156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323" name="Line 95"/>
            <p:cNvSpPr>
              <a:spLocks noChangeShapeType="1"/>
            </p:cNvSpPr>
            <p:nvPr/>
          </p:nvSpPr>
          <p:spPr bwMode="auto">
            <a:xfrm>
              <a:off x="2369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4" name="Rectangle 96"/>
            <p:cNvSpPr>
              <a:spLocks noChangeArrowheads="1"/>
            </p:cNvSpPr>
            <p:nvPr/>
          </p:nvSpPr>
          <p:spPr bwMode="auto">
            <a:xfrm>
              <a:off x="2372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325" name="Line 97"/>
            <p:cNvSpPr>
              <a:spLocks noChangeShapeType="1"/>
            </p:cNvSpPr>
            <p:nvPr/>
          </p:nvSpPr>
          <p:spPr bwMode="auto">
            <a:xfrm>
              <a:off x="2583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6" name="Rectangle 98"/>
            <p:cNvSpPr>
              <a:spLocks noChangeArrowheads="1"/>
            </p:cNvSpPr>
            <p:nvPr/>
          </p:nvSpPr>
          <p:spPr bwMode="auto">
            <a:xfrm>
              <a:off x="2586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327" name="Rectangle 99"/>
            <p:cNvSpPr>
              <a:spLocks noChangeArrowheads="1"/>
            </p:cNvSpPr>
            <p:nvPr/>
          </p:nvSpPr>
          <p:spPr bwMode="auto">
            <a:xfrm>
              <a:off x="1231" y="3204"/>
              <a:ext cx="7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328" name="Line 100"/>
            <p:cNvSpPr>
              <a:spLocks noChangeShapeType="1"/>
            </p:cNvSpPr>
            <p:nvPr/>
          </p:nvSpPr>
          <p:spPr bwMode="auto">
            <a:xfrm>
              <a:off x="1279" y="3257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9" name="Rectangle 101"/>
            <p:cNvSpPr>
              <a:spLocks noChangeArrowheads="1"/>
            </p:cNvSpPr>
            <p:nvPr/>
          </p:nvSpPr>
          <p:spPr bwMode="auto">
            <a:xfrm>
              <a:off x="1254" y="2351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330" name="Line 102"/>
            <p:cNvSpPr>
              <a:spLocks noChangeShapeType="1"/>
            </p:cNvSpPr>
            <p:nvPr/>
          </p:nvSpPr>
          <p:spPr bwMode="auto">
            <a:xfrm>
              <a:off x="1279" y="2404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1" name="Rectangle 103"/>
            <p:cNvSpPr>
              <a:spLocks noChangeArrowheads="1"/>
            </p:cNvSpPr>
            <p:nvPr/>
          </p:nvSpPr>
          <p:spPr bwMode="auto">
            <a:xfrm>
              <a:off x="1254" y="1927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332" name="Line 104"/>
            <p:cNvSpPr>
              <a:spLocks noChangeShapeType="1"/>
            </p:cNvSpPr>
            <p:nvPr/>
          </p:nvSpPr>
          <p:spPr bwMode="auto">
            <a:xfrm>
              <a:off x="1279" y="1980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3" name="Rectangle 105"/>
            <p:cNvSpPr>
              <a:spLocks noChangeArrowheads="1"/>
            </p:cNvSpPr>
            <p:nvPr/>
          </p:nvSpPr>
          <p:spPr bwMode="auto">
            <a:xfrm>
              <a:off x="1254" y="1503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334" name="Line 106"/>
            <p:cNvSpPr>
              <a:spLocks noChangeShapeType="1"/>
            </p:cNvSpPr>
            <p:nvPr/>
          </p:nvSpPr>
          <p:spPr bwMode="auto">
            <a:xfrm>
              <a:off x="1279" y="1556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5" name="Freeform 107"/>
            <p:cNvSpPr>
              <a:spLocks/>
            </p:cNvSpPr>
            <p:nvPr/>
          </p:nvSpPr>
          <p:spPr bwMode="auto">
            <a:xfrm>
              <a:off x="429" y="1556"/>
              <a:ext cx="2373" cy="1277"/>
            </a:xfrm>
            <a:custGeom>
              <a:avLst/>
              <a:gdLst>
                <a:gd name="T0" fmla="*/ 16 w 1021"/>
                <a:gd name="T1" fmla="*/ 47 h 241"/>
                <a:gd name="T2" fmla="*/ 34 w 1021"/>
                <a:gd name="T3" fmla="*/ 55 h 241"/>
                <a:gd name="T4" fmla="*/ 52 w 1021"/>
                <a:gd name="T5" fmla="*/ 63 h 241"/>
                <a:gd name="T6" fmla="*/ 70 w 1021"/>
                <a:gd name="T7" fmla="*/ 71 h 241"/>
                <a:gd name="T8" fmla="*/ 88 w 1021"/>
                <a:gd name="T9" fmla="*/ 78 h 241"/>
                <a:gd name="T10" fmla="*/ 106 w 1021"/>
                <a:gd name="T11" fmla="*/ 86 h 241"/>
                <a:gd name="T12" fmla="*/ 124 w 1021"/>
                <a:gd name="T13" fmla="*/ 94 h 241"/>
                <a:gd name="T14" fmla="*/ 142 w 1021"/>
                <a:gd name="T15" fmla="*/ 102 h 241"/>
                <a:gd name="T16" fmla="*/ 160 w 1021"/>
                <a:gd name="T17" fmla="*/ 109 h 241"/>
                <a:gd name="T18" fmla="*/ 178 w 1021"/>
                <a:gd name="T19" fmla="*/ 117 h 241"/>
                <a:gd name="T20" fmla="*/ 196 w 1021"/>
                <a:gd name="T21" fmla="*/ 125 h 241"/>
                <a:gd name="T22" fmla="*/ 214 w 1021"/>
                <a:gd name="T23" fmla="*/ 133 h 241"/>
                <a:gd name="T24" fmla="*/ 232 w 1021"/>
                <a:gd name="T25" fmla="*/ 141 h 241"/>
                <a:gd name="T26" fmla="*/ 250 w 1021"/>
                <a:gd name="T27" fmla="*/ 148 h 241"/>
                <a:gd name="T28" fmla="*/ 268 w 1021"/>
                <a:gd name="T29" fmla="*/ 156 h 241"/>
                <a:gd name="T30" fmla="*/ 286 w 1021"/>
                <a:gd name="T31" fmla="*/ 164 h 241"/>
                <a:gd name="T32" fmla="*/ 304 w 1021"/>
                <a:gd name="T33" fmla="*/ 172 h 241"/>
                <a:gd name="T34" fmla="*/ 322 w 1021"/>
                <a:gd name="T35" fmla="*/ 179 h 241"/>
                <a:gd name="T36" fmla="*/ 340 w 1021"/>
                <a:gd name="T37" fmla="*/ 187 h 241"/>
                <a:gd name="T38" fmla="*/ 358 w 1021"/>
                <a:gd name="T39" fmla="*/ 195 h 241"/>
                <a:gd name="T40" fmla="*/ 376 w 1021"/>
                <a:gd name="T41" fmla="*/ 203 h 241"/>
                <a:gd name="T42" fmla="*/ 394 w 1021"/>
                <a:gd name="T43" fmla="*/ 211 h 241"/>
                <a:gd name="T44" fmla="*/ 412 w 1021"/>
                <a:gd name="T45" fmla="*/ 218 h 241"/>
                <a:gd name="T46" fmla="*/ 430 w 1021"/>
                <a:gd name="T47" fmla="*/ 226 h 241"/>
                <a:gd name="T48" fmla="*/ 448 w 1021"/>
                <a:gd name="T49" fmla="*/ 234 h 241"/>
                <a:gd name="T50" fmla="*/ 466 w 1021"/>
                <a:gd name="T51" fmla="*/ 240 h 241"/>
                <a:gd name="T52" fmla="*/ 484 w 1021"/>
                <a:gd name="T53" fmla="*/ 232 h 241"/>
                <a:gd name="T54" fmla="*/ 502 w 1021"/>
                <a:gd name="T55" fmla="*/ 224 h 241"/>
                <a:gd name="T56" fmla="*/ 520 w 1021"/>
                <a:gd name="T57" fmla="*/ 216 h 241"/>
                <a:gd name="T58" fmla="*/ 538 w 1021"/>
                <a:gd name="T59" fmla="*/ 209 h 241"/>
                <a:gd name="T60" fmla="*/ 556 w 1021"/>
                <a:gd name="T61" fmla="*/ 201 h 241"/>
                <a:gd name="T62" fmla="*/ 574 w 1021"/>
                <a:gd name="T63" fmla="*/ 193 h 241"/>
                <a:gd name="T64" fmla="*/ 592 w 1021"/>
                <a:gd name="T65" fmla="*/ 185 h 241"/>
                <a:gd name="T66" fmla="*/ 610 w 1021"/>
                <a:gd name="T67" fmla="*/ 177 h 241"/>
                <a:gd name="T68" fmla="*/ 628 w 1021"/>
                <a:gd name="T69" fmla="*/ 170 h 241"/>
                <a:gd name="T70" fmla="*/ 646 w 1021"/>
                <a:gd name="T71" fmla="*/ 162 h 241"/>
                <a:gd name="T72" fmla="*/ 664 w 1021"/>
                <a:gd name="T73" fmla="*/ 154 h 241"/>
                <a:gd name="T74" fmla="*/ 682 w 1021"/>
                <a:gd name="T75" fmla="*/ 146 h 241"/>
                <a:gd name="T76" fmla="*/ 700 w 1021"/>
                <a:gd name="T77" fmla="*/ 138 h 241"/>
                <a:gd name="T78" fmla="*/ 718 w 1021"/>
                <a:gd name="T79" fmla="*/ 131 h 241"/>
                <a:gd name="T80" fmla="*/ 736 w 1021"/>
                <a:gd name="T81" fmla="*/ 123 h 241"/>
                <a:gd name="T82" fmla="*/ 754 w 1021"/>
                <a:gd name="T83" fmla="*/ 115 h 241"/>
                <a:gd name="T84" fmla="*/ 772 w 1021"/>
                <a:gd name="T85" fmla="*/ 107 h 241"/>
                <a:gd name="T86" fmla="*/ 790 w 1021"/>
                <a:gd name="T87" fmla="*/ 100 h 241"/>
                <a:gd name="T88" fmla="*/ 808 w 1021"/>
                <a:gd name="T89" fmla="*/ 92 h 241"/>
                <a:gd name="T90" fmla="*/ 826 w 1021"/>
                <a:gd name="T91" fmla="*/ 84 h 241"/>
                <a:gd name="T92" fmla="*/ 844 w 1021"/>
                <a:gd name="T93" fmla="*/ 76 h 241"/>
                <a:gd name="T94" fmla="*/ 862 w 1021"/>
                <a:gd name="T95" fmla="*/ 68 h 241"/>
                <a:gd name="T96" fmla="*/ 880 w 1021"/>
                <a:gd name="T97" fmla="*/ 61 h 241"/>
                <a:gd name="T98" fmla="*/ 898 w 1021"/>
                <a:gd name="T99" fmla="*/ 53 h 241"/>
                <a:gd name="T100" fmla="*/ 916 w 1021"/>
                <a:gd name="T101" fmla="*/ 45 h 241"/>
                <a:gd name="T102" fmla="*/ 934 w 1021"/>
                <a:gd name="T103" fmla="*/ 37 h 241"/>
                <a:gd name="T104" fmla="*/ 952 w 1021"/>
                <a:gd name="T105" fmla="*/ 30 h 241"/>
                <a:gd name="T106" fmla="*/ 970 w 1021"/>
                <a:gd name="T107" fmla="*/ 22 h 241"/>
                <a:gd name="T108" fmla="*/ 988 w 1021"/>
                <a:gd name="T109" fmla="*/ 14 h 241"/>
                <a:gd name="T110" fmla="*/ 1006 w 1021"/>
                <a:gd name="T111" fmla="*/ 6 h 2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241"/>
                <a:gd name="T170" fmla="*/ 1021 w 1021"/>
                <a:gd name="T171" fmla="*/ 241 h 2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241">
                  <a:moveTo>
                    <a:pt x="0" y="40"/>
                  </a:moveTo>
                  <a:lnTo>
                    <a:pt x="2" y="41"/>
                  </a:lnTo>
                  <a:lnTo>
                    <a:pt x="4" y="42"/>
                  </a:lnTo>
                  <a:lnTo>
                    <a:pt x="6" y="43"/>
                  </a:lnTo>
                  <a:lnTo>
                    <a:pt x="8" y="44"/>
                  </a:lnTo>
                  <a:lnTo>
                    <a:pt x="10" y="45"/>
                  </a:lnTo>
                  <a:lnTo>
                    <a:pt x="12" y="45"/>
                  </a:lnTo>
                  <a:lnTo>
                    <a:pt x="14" y="46"/>
                  </a:lnTo>
                  <a:lnTo>
                    <a:pt x="16" y="47"/>
                  </a:lnTo>
                  <a:lnTo>
                    <a:pt x="18" y="48"/>
                  </a:lnTo>
                  <a:lnTo>
                    <a:pt x="20" y="49"/>
                  </a:lnTo>
                  <a:lnTo>
                    <a:pt x="22" y="50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28" y="52"/>
                  </a:lnTo>
                  <a:lnTo>
                    <a:pt x="30" y="53"/>
                  </a:lnTo>
                  <a:lnTo>
                    <a:pt x="32" y="54"/>
                  </a:lnTo>
                  <a:lnTo>
                    <a:pt x="34" y="55"/>
                  </a:lnTo>
                  <a:lnTo>
                    <a:pt x="36" y="56"/>
                  </a:lnTo>
                  <a:lnTo>
                    <a:pt x="38" y="57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4" y="59"/>
                  </a:lnTo>
                  <a:lnTo>
                    <a:pt x="46" y="60"/>
                  </a:lnTo>
                  <a:lnTo>
                    <a:pt x="48" y="61"/>
                  </a:lnTo>
                  <a:lnTo>
                    <a:pt x="50" y="62"/>
                  </a:lnTo>
                  <a:lnTo>
                    <a:pt x="52" y="63"/>
                  </a:lnTo>
                  <a:lnTo>
                    <a:pt x="54" y="64"/>
                  </a:lnTo>
                  <a:lnTo>
                    <a:pt x="56" y="64"/>
                  </a:lnTo>
                  <a:lnTo>
                    <a:pt x="58" y="65"/>
                  </a:lnTo>
                  <a:lnTo>
                    <a:pt x="60" y="66"/>
                  </a:lnTo>
                  <a:lnTo>
                    <a:pt x="62" y="67"/>
                  </a:lnTo>
                  <a:lnTo>
                    <a:pt x="64" y="68"/>
                  </a:lnTo>
                  <a:lnTo>
                    <a:pt x="66" y="69"/>
                  </a:lnTo>
                  <a:lnTo>
                    <a:pt x="68" y="70"/>
                  </a:lnTo>
                  <a:lnTo>
                    <a:pt x="70" y="71"/>
                  </a:lnTo>
                  <a:lnTo>
                    <a:pt x="72" y="71"/>
                  </a:lnTo>
                  <a:lnTo>
                    <a:pt x="74" y="72"/>
                  </a:lnTo>
                  <a:lnTo>
                    <a:pt x="76" y="73"/>
                  </a:lnTo>
                  <a:lnTo>
                    <a:pt x="78" y="74"/>
                  </a:lnTo>
                  <a:lnTo>
                    <a:pt x="80" y="75"/>
                  </a:lnTo>
                  <a:lnTo>
                    <a:pt x="82" y="76"/>
                  </a:lnTo>
                  <a:lnTo>
                    <a:pt x="84" y="77"/>
                  </a:lnTo>
                  <a:lnTo>
                    <a:pt x="86" y="77"/>
                  </a:lnTo>
                  <a:lnTo>
                    <a:pt x="88" y="78"/>
                  </a:lnTo>
                  <a:lnTo>
                    <a:pt x="90" y="79"/>
                  </a:lnTo>
                  <a:lnTo>
                    <a:pt x="92" y="80"/>
                  </a:lnTo>
                  <a:lnTo>
                    <a:pt x="94" y="81"/>
                  </a:lnTo>
                  <a:lnTo>
                    <a:pt x="96" y="82"/>
                  </a:lnTo>
                  <a:lnTo>
                    <a:pt x="98" y="83"/>
                  </a:lnTo>
                  <a:lnTo>
                    <a:pt x="100" y="83"/>
                  </a:lnTo>
                  <a:lnTo>
                    <a:pt x="102" y="84"/>
                  </a:lnTo>
                  <a:lnTo>
                    <a:pt x="104" y="85"/>
                  </a:lnTo>
                  <a:lnTo>
                    <a:pt x="106" y="86"/>
                  </a:lnTo>
                  <a:lnTo>
                    <a:pt x="108" y="87"/>
                  </a:lnTo>
                  <a:lnTo>
                    <a:pt x="110" y="88"/>
                  </a:lnTo>
                  <a:lnTo>
                    <a:pt x="112" y="89"/>
                  </a:lnTo>
                  <a:lnTo>
                    <a:pt x="114" y="90"/>
                  </a:lnTo>
                  <a:lnTo>
                    <a:pt x="116" y="90"/>
                  </a:lnTo>
                  <a:lnTo>
                    <a:pt x="118" y="91"/>
                  </a:lnTo>
                  <a:lnTo>
                    <a:pt x="120" y="92"/>
                  </a:lnTo>
                  <a:lnTo>
                    <a:pt x="122" y="93"/>
                  </a:lnTo>
                  <a:lnTo>
                    <a:pt x="124" y="94"/>
                  </a:lnTo>
                  <a:lnTo>
                    <a:pt x="126" y="95"/>
                  </a:lnTo>
                  <a:lnTo>
                    <a:pt x="128" y="96"/>
                  </a:lnTo>
                  <a:lnTo>
                    <a:pt x="130" y="96"/>
                  </a:lnTo>
                  <a:lnTo>
                    <a:pt x="132" y="97"/>
                  </a:lnTo>
                  <a:lnTo>
                    <a:pt x="134" y="98"/>
                  </a:lnTo>
                  <a:lnTo>
                    <a:pt x="136" y="99"/>
                  </a:lnTo>
                  <a:lnTo>
                    <a:pt x="138" y="100"/>
                  </a:lnTo>
                  <a:lnTo>
                    <a:pt x="140" y="101"/>
                  </a:lnTo>
                  <a:lnTo>
                    <a:pt x="142" y="102"/>
                  </a:lnTo>
                  <a:lnTo>
                    <a:pt x="144" y="102"/>
                  </a:lnTo>
                  <a:lnTo>
                    <a:pt x="146" y="103"/>
                  </a:lnTo>
                  <a:lnTo>
                    <a:pt x="148" y="104"/>
                  </a:lnTo>
                  <a:lnTo>
                    <a:pt x="150" y="105"/>
                  </a:lnTo>
                  <a:lnTo>
                    <a:pt x="152" y="106"/>
                  </a:lnTo>
                  <a:lnTo>
                    <a:pt x="154" y="107"/>
                  </a:lnTo>
                  <a:lnTo>
                    <a:pt x="156" y="108"/>
                  </a:lnTo>
                  <a:lnTo>
                    <a:pt x="158" y="109"/>
                  </a:lnTo>
                  <a:lnTo>
                    <a:pt x="160" y="109"/>
                  </a:lnTo>
                  <a:lnTo>
                    <a:pt x="162" y="110"/>
                  </a:lnTo>
                  <a:lnTo>
                    <a:pt x="164" y="111"/>
                  </a:lnTo>
                  <a:lnTo>
                    <a:pt x="166" y="112"/>
                  </a:lnTo>
                  <a:lnTo>
                    <a:pt x="168" y="113"/>
                  </a:lnTo>
                  <a:lnTo>
                    <a:pt x="170" y="114"/>
                  </a:lnTo>
                  <a:lnTo>
                    <a:pt x="172" y="115"/>
                  </a:lnTo>
                  <a:lnTo>
                    <a:pt x="174" y="115"/>
                  </a:lnTo>
                  <a:lnTo>
                    <a:pt x="176" y="116"/>
                  </a:lnTo>
                  <a:lnTo>
                    <a:pt x="178" y="117"/>
                  </a:lnTo>
                  <a:lnTo>
                    <a:pt x="180" y="118"/>
                  </a:lnTo>
                  <a:lnTo>
                    <a:pt x="182" y="119"/>
                  </a:lnTo>
                  <a:lnTo>
                    <a:pt x="184" y="120"/>
                  </a:lnTo>
                  <a:lnTo>
                    <a:pt x="186" y="121"/>
                  </a:lnTo>
                  <a:lnTo>
                    <a:pt x="188" y="122"/>
                  </a:lnTo>
                  <a:lnTo>
                    <a:pt x="190" y="122"/>
                  </a:lnTo>
                  <a:lnTo>
                    <a:pt x="192" y="123"/>
                  </a:lnTo>
                  <a:lnTo>
                    <a:pt x="194" y="124"/>
                  </a:lnTo>
                  <a:lnTo>
                    <a:pt x="196" y="125"/>
                  </a:lnTo>
                  <a:lnTo>
                    <a:pt x="198" y="126"/>
                  </a:lnTo>
                  <a:lnTo>
                    <a:pt x="200" y="127"/>
                  </a:lnTo>
                  <a:lnTo>
                    <a:pt x="202" y="128"/>
                  </a:lnTo>
                  <a:lnTo>
                    <a:pt x="204" y="128"/>
                  </a:lnTo>
                  <a:lnTo>
                    <a:pt x="206" y="129"/>
                  </a:lnTo>
                  <a:lnTo>
                    <a:pt x="208" y="130"/>
                  </a:lnTo>
                  <a:lnTo>
                    <a:pt x="210" y="131"/>
                  </a:lnTo>
                  <a:lnTo>
                    <a:pt x="212" y="132"/>
                  </a:lnTo>
                  <a:lnTo>
                    <a:pt x="214" y="133"/>
                  </a:lnTo>
                  <a:lnTo>
                    <a:pt x="216" y="134"/>
                  </a:lnTo>
                  <a:lnTo>
                    <a:pt x="218" y="134"/>
                  </a:lnTo>
                  <a:lnTo>
                    <a:pt x="220" y="135"/>
                  </a:lnTo>
                  <a:lnTo>
                    <a:pt x="222" y="136"/>
                  </a:lnTo>
                  <a:lnTo>
                    <a:pt x="224" y="137"/>
                  </a:lnTo>
                  <a:lnTo>
                    <a:pt x="226" y="138"/>
                  </a:lnTo>
                  <a:lnTo>
                    <a:pt x="228" y="139"/>
                  </a:lnTo>
                  <a:lnTo>
                    <a:pt x="230" y="140"/>
                  </a:lnTo>
                  <a:lnTo>
                    <a:pt x="232" y="141"/>
                  </a:lnTo>
                  <a:lnTo>
                    <a:pt x="234" y="141"/>
                  </a:lnTo>
                  <a:lnTo>
                    <a:pt x="236" y="142"/>
                  </a:lnTo>
                  <a:lnTo>
                    <a:pt x="238" y="143"/>
                  </a:lnTo>
                  <a:lnTo>
                    <a:pt x="240" y="144"/>
                  </a:lnTo>
                  <a:lnTo>
                    <a:pt x="242" y="145"/>
                  </a:lnTo>
                  <a:lnTo>
                    <a:pt x="244" y="146"/>
                  </a:lnTo>
                  <a:lnTo>
                    <a:pt x="246" y="147"/>
                  </a:lnTo>
                  <a:lnTo>
                    <a:pt x="248" y="147"/>
                  </a:lnTo>
                  <a:lnTo>
                    <a:pt x="250" y="148"/>
                  </a:lnTo>
                  <a:lnTo>
                    <a:pt x="252" y="149"/>
                  </a:lnTo>
                  <a:lnTo>
                    <a:pt x="254" y="150"/>
                  </a:lnTo>
                  <a:lnTo>
                    <a:pt x="256" y="151"/>
                  </a:lnTo>
                  <a:lnTo>
                    <a:pt x="258" y="152"/>
                  </a:lnTo>
                  <a:lnTo>
                    <a:pt x="260" y="153"/>
                  </a:lnTo>
                  <a:lnTo>
                    <a:pt x="262" y="154"/>
                  </a:lnTo>
                  <a:lnTo>
                    <a:pt x="264" y="154"/>
                  </a:lnTo>
                  <a:lnTo>
                    <a:pt x="266" y="155"/>
                  </a:lnTo>
                  <a:lnTo>
                    <a:pt x="268" y="156"/>
                  </a:lnTo>
                  <a:lnTo>
                    <a:pt x="270" y="157"/>
                  </a:lnTo>
                  <a:lnTo>
                    <a:pt x="272" y="158"/>
                  </a:lnTo>
                  <a:lnTo>
                    <a:pt x="274" y="159"/>
                  </a:lnTo>
                  <a:lnTo>
                    <a:pt x="276" y="160"/>
                  </a:lnTo>
                  <a:lnTo>
                    <a:pt x="278" y="160"/>
                  </a:lnTo>
                  <a:lnTo>
                    <a:pt x="280" y="161"/>
                  </a:lnTo>
                  <a:lnTo>
                    <a:pt x="282" y="162"/>
                  </a:lnTo>
                  <a:lnTo>
                    <a:pt x="284" y="163"/>
                  </a:lnTo>
                  <a:lnTo>
                    <a:pt x="286" y="164"/>
                  </a:lnTo>
                  <a:lnTo>
                    <a:pt x="288" y="165"/>
                  </a:lnTo>
                  <a:lnTo>
                    <a:pt x="290" y="166"/>
                  </a:lnTo>
                  <a:lnTo>
                    <a:pt x="292" y="166"/>
                  </a:lnTo>
                  <a:lnTo>
                    <a:pt x="294" y="167"/>
                  </a:lnTo>
                  <a:lnTo>
                    <a:pt x="296" y="168"/>
                  </a:lnTo>
                  <a:lnTo>
                    <a:pt x="298" y="169"/>
                  </a:lnTo>
                  <a:lnTo>
                    <a:pt x="300" y="170"/>
                  </a:lnTo>
                  <a:lnTo>
                    <a:pt x="302" y="171"/>
                  </a:lnTo>
                  <a:lnTo>
                    <a:pt x="304" y="172"/>
                  </a:lnTo>
                  <a:lnTo>
                    <a:pt x="306" y="173"/>
                  </a:lnTo>
                  <a:lnTo>
                    <a:pt x="308" y="173"/>
                  </a:lnTo>
                  <a:lnTo>
                    <a:pt x="310" y="174"/>
                  </a:lnTo>
                  <a:lnTo>
                    <a:pt x="312" y="175"/>
                  </a:lnTo>
                  <a:lnTo>
                    <a:pt x="314" y="176"/>
                  </a:lnTo>
                  <a:lnTo>
                    <a:pt x="316" y="177"/>
                  </a:lnTo>
                  <a:lnTo>
                    <a:pt x="318" y="178"/>
                  </a:lnTo>
                  <a:lnTo>
                    <a:pt x="320" y="179"/>
                  </a:lnTo>
                  <a:lnTo>
                    <a:pt x="322" y="179"/>
                  </a:lnTo>
                  <a:lnTo>
                    <a:pt x="324" y="180"/>
                  </a:lnTo>
                  <a:lnTo>
                    <a:pt x="326" y="181"/>
                  </a:lnTo>
                  <a:lnTo>
                    <a:pt x="328" y="182"/>
                  </a:lnTo>
                  <a:lnTo>
                    <a:pt x="330" y="183"/>
                  </a:lnTo>
                  <a:lnTo>
                    <a:pt x="332" y="184"/>
                  </a:lnTo>
                  <a:lnTo>
                    <a:pt x="334" y="185"/>
                  </a:lnTo>
                  <a:lnTo>
                    <a:pt x="336" y="185"/>
                  </a:lnTo>
                  <a:lnTo>
                    <a:pt x="338" y="186"/>
                  </a:lnTo>
                  <a:lnTo>
                    <a:pt x="340" y="187"/>
                  </a:lnTo>
                  <a:lnTo>
                    <a:pt x="342" y="188"/>
                  </a:lnTo>
                  <a:lnTo>
                    <a:pt x="344" y="189"/>
                  </a:lnTo>
                  <a:lnTo>
                    <a:pt x="346" y="190"/>
                  </a:lnTo>
                  <a:lnTo>
                    <a:pt x="348" y="191"/>
                  </a:lnTo>
                  <a:lnTo>
                    <a:pt x="350" y="192"/>
                  </a:lnTo>
                  <a:lnTo>
                    <a:pt x="352" y="192"/>
                  </a:lnTo>
                  <a:lnTo>
                    <a:pt x="354" y="193"/>
                  </a:lnTo>
                  <a:lnTo>
                    <a:pt x="356" y="194"/>
                  </a:lnTo>
                  <a:lnTo>
                    <a:pt x="358" y="195"/>
                  </a:lnTo>
                  <a:lnTo>
                    <a:pt x="360" y="196"/>
                  </a:lnTo>
                  <a:lnTo>
                    <a:pt x="362" y="197"/>
                  </a:lnTo>
                  <a:lnTo>
                    <a:pt x="364" y="198"/>
                  </a:lnTo>
                  <a:lnTo>
                    <a:pt x="366" y="198"/>
                  </a:lnTo>
                  <a:lnTo>
                    <a:pt x="368" y="199"/>
                  </a:lnTo>
                  <a:lnTo>
                    <a:pt x="370" y="200"/>
                  </a:lnTo>
                  <a:lnTo>
                    <a:pt x="372" y="201"/>
                  </a:lnTo>
                  <a:lnTo>
                    <a:pt x="374" y="202"/>
                  </a:lnTo>
                  <a:lnTo>
                    <a:pt x="376" y="203"/>
                  </a:lnTo>
                  <a:lnTo>
                    <a:pt x="378" y="204"/>
                  </a:lnTo>
                  <a:lnTo>
                    <a:pt x="380" y="205"/>
                  </a:lnTo>
                  <a:lnTo>
                    <a:pt x="382" y="205"/>
                  </a:lnTo>
                  <a:lnTo>
                    <a:pt x="384" y="206"/>
                  </a:lnTo>
                  <a:lnTo>
                    <a:pt x="386" y="207"/>
                  </a:lnTo>
                  <a:lnTo>
                    <a:pt x="388" y="208"/>
                  </a:lnTo>
                  <a:lnTo>
                    <a:pt x="390" y="209"/>
                  </a:lnTo>
                  <a:lnTo>
                    <a:pt x="392" y="210"/>
                  </a:lnTo>
                  <a:lnTo>
                    <a:pt x="394" y="211"/>
                  </a:lnTo>
                  <a:lnTo>
                    <a:pt x="396" y="211"/>
                  </a:lnTo>
                  <a:lnTo>
                    <a:pt x="398" y="212"/>
                  </a:lnTo>
                  <a:lnTo>
                    <a:pt x="400" y="213"/>
                  </a:lnTo>
                  <a:lnTo>
                    <a:pt x="402" y="214"/>
                  </a:lnTo>
                  <a:lnTo>
                    <a:pt x="404" y="215"/>
                  </a:lnTo>
                  <a:lnTo>
                    <a:pt x="406" y="216"/>
                  </a:lnTo>
                  <a:lnTo>
                    <a:pt x="408" y="217"/>
                  </a:lnTo>
                  <a:lnTo>
                    <a:pt x="410" y="217"/>
                  </a:lnTo>
                  <a:lnTo>
                    <a:pt x="412" y="218"/>
                  </a:lnTo>
                  <a:lnTo>
                    <a:pt x="414" y="219"/>
                  </a:lnTo>
                  <a:lnTo>
                    <a:pt x="416" y="220"/>
                  </a:lnTo>
                  <a:lnTo>
                    <a:pt x="418" y="221"/>
                  </a:lnTo>
                  <a:lnTo>
                    <a:pt x="420" y="222"/>
                  </a:lnTo>
                  <a:lnTo>
                    <a:pt x="422" y="223"/>
                  </a:lnTo>
                  <a:lnTo>
                    <a:pt x="424" y="224"/>
                  </a:lnTo>
                  <a:lnTo>
                    <a:pt x="426" y="224"/>
                  </a:lnTo>
                  <a:lnTo>
                    <a:pt x="428" y="225"/>
                  </a:lnTo>
                  <a:lnTo>
                    <a:pt x="430" y="226"/>
                  </a:lnTo>
                  <a:lnTo>
                    <a:pt x="432" y="227"/>
                  </a:lnTo>
                  <a:lnTo>
                    <a:pt x="434" y="228"/>
                  </a:lnTo>
                  <a:lnTo>
                    <a:pt x="436" y="229"/>
                  </a:lnTo>
                  <a:lnTo>
                    <a:pt x="438" y="230"/>
                  </a:lnTo>
                  <a:lnTo>
                    <a:pt x="440" y="230"/>
                  </a:lnTo>
                  <a:lnTo>
                    <a:pt x="442" y="231"/>
                  </a:lnTo>
                  <a:lnTo>
                    <a:pt x="444" y="232"/>
                  </a:lnTo>
                  <a:lnTo>
                    <a:pt x="446" y="233"/>
                  </a:lnTo>
                  <a:lnTo>
                    <a:pt x="448" y="234"/>
                  </a:lnTo>
                  <a:lnTo>
                    <a:pt x="450" y="235"/>
                  </a:lnTo>
                  <a:lnTo>
                    <a:pt x="452" y="236"/>
                  </a:lnTo>
                  <a:lnTo>
                    <a:pt x="454" y="237"/>
                  </a:lnTo>
                  <a:lnTo>
                    <a:pt x="456" y="237"/>
                  </a:lnTo>
                  <a:lnTo>
                    <a:pt x="458" y="238"/>
                  </a:lnTo>
                  <a:lnTo>
                    <a:pt x="460" y="239"/>
                  </a:lnTo>
                  <a:lnTo>
                    <a:pt x="462" y="240"/>
                  </a:lnTo>
                  <a:lnTo>
                    <a:pt x="464" y="241"/>
                  </a:lnTo>
                  <a:lnTo>
                    <a:pt x="466" y="240"/>
                  </a:lnTo>
                  <a:lnTo>
                    <a:pt x="468" y="239"/>
                  </a:lnTo>
                  <a:lnTo>
                    <a:pt x="470" y="238"/>
                  </a:lnTo>
                  <a:lnTo>
                    <a:pt x="472" y="237"/>
                  </a:lnTo>
                  <a:lnTo>
                    <a:pt x="474" y="236"/>
                  </a:lnTo>
                  <a:lnTo>
                    <a:pt x="476" y="235"/>
                  </a:lnTo>
                  <a:lnTo>
                    <a:pt x="478" y="234"/>
                  </a:lnTo>
                  <a:lnTo>
                    <a:pt x="480" y="234"/>
                  </a:lnTo>
                  <a:lnTo>
                    <a:pt x="482" y="233"/>
                  </a:lnTo>
                  <a:lnTo>
                    <a:pt x="484" y="232"/>
                  </a:lnTo>
                  <a:lnTo>
                    <a:pt x="486" y="231"/>
                  </a:lnTo>
                  <a:lnTo>
                    <a:pt x="488" y="230"/>
                  </a:lnTo>
                  <a:lnTo>
                    <a:pt x="490" y="229"/>
                  </a:lnTo>
                  <a:lnTo>
                    <a:pt x="492" y="228"/>
                  </a:lnTo>
                  <a:lnTo>
                    <a:pt x="494" y="228"/>
                  </a:lnTo>
                  <a:lnTo>
                    <a:pt x="496" y="227"/>
                  </a:lnTo>
                  <a:lnTo>
                    <a:pt x="498" y="226"/>
                  </a:lnTo>
                  <a:lnTo>
                    <a:pt x="500" y="225"/>
                  </a:lnTo>
                  <a:lnTo>
                    <a:pt x="502" y="224"/>
                  </a:lnTo>
                  <a:lnTo>
                    <a:pt x="504" y="223"/>
                  </a:lnTo>
                  <a:lnTo>
                    <a:pt x="506" y="222"/>
                  </a:lnTo>
                  <a:lnTo>
                    <a:pt x="508" y="221"/>
                  </a:lnTo>
                  <a:lnTo>
                    <a:pt x="510" y="221"/>
                  </a:lnTo>
                  <a:lnTo>
                    <a:pt x="512" y="220"/>
                  </a:lnTo>
                  <a:lnTo>
                    <a:pt x="514" y="219"/>
                  </a:lnTo>
                  <a:lnTo>
                    <a:pt x="516" y="218"/>
                  </a:lnTo>
                  <a:lnTo>
                    <a:pt x="518" y="217"/>
                  </a:lnTo>
                  <a:lnTo>
                    <a:pt x="520" y="216"/>
                  </a:lnTo>
                  <a:lnTo>
                    <a:pt x="522" y="215"/>
                  </a:lnTo>
                  <a:lnTo>
                    <a:pt x="524" y="215"/>
                  </a:lnTo>
                  <a:lnTo>
                    <a:pt x="526" y="214"/>
                  </a:lnTo>
                  <a:lnTo>
                    <a:pt x="528" y="213"/>
                  </a:lnTo>
                  <a:lnTo>
                    <a:pt x="530" y="212"/>
                  </a:lnTo>
                  <a:lnTo>
                    <a:pt x="532" y="211"/>
                  </a:lnTo>
                  <a:lnTo>
                    <a:pt x="534" y="210"/>
                  </a:lnTo>
                  <a:lnTo>
                    <a:pt x="536" y="209"/>
                  </a:lnTo>
                  <a:lnTo>
                    <a:pt x="538" y="209"/>
                  </a:lnTo>
                  <a:lnTo>
                    <a:pt x="540" y="208"/>
                  </a:lnTo>
                  <a:lnTo>
                    <a:pt x="542" y="207"/>
                  </a:lnTo>
                  <a:lnTo>
                    <a:pt x="544" y="206"/>
                  </a:lnTo>
                  <a:lnTo>
                    <a:pt x="546" y="205"/>
                  </a:lnTo>
                  <a:lnTo>
                    <a:pt x="548" y="204"/>
                  </a:lnTo>
                  <a:lnTo>
                    <a:pt x="550" y="203"/>
                  </a:lnTo>
                  <a:lnTo>
                    <a:pt x="552" y="202"/>
                  </a:lnTo>
                  <a:lnTo>
                    <a:pt x="554" y="202"/>
                  </a:lnTo>
                  <a:lnTo>
                    <a:pt x="556" y="201"/>
                  </a:lnTo>
                  <a:lnTo>
                    <a:pt x="558" y="200"/>
                  </a:lnTo>
                  <a:lnTo>
                    <a:pt x="560" y="199"/>
                  </a:lnTo>
                  <a:lnTo>
                    <a:pt x="562" y="198"/>
                  </a:lnTo>
                  <a:lnTo>
                    <a:pt x="564" y="197"/>
                  </a:lnTo>
                  <a:lnTo>
                    <a:pt x="566" y="196"/>
                  </a:lnTo>
                  <a:lnTo>
                    <a:pt x="568" y="196"/>
                  </a:lnTo>
                  <a:lnTo>
                    <a:pt x="570" y="195"/>
                  </a:lnTo>
                  <a:lnTo>
                    <a:pt x="572" y="194"/>
                  </a:lnTo>
                  <a:lnTo>
                    <a:pt x="574" y="193"/>
                  </a:lnTo>
                  <a:lnTo>
                    <a:pt x="576" y="192"/>
                  </a:lnTo>
                  <a:lnTo>
                    <a:pt x="578" y="191"/>
                  </a:lnTo>
                  <a:lnTo>
                    <a:pt x="580" y="190"/>
                  </a:lnTo>
                  <a:lnTo>
                    <a:pt x="582" y="190"/>
                  </a:lnTo>
                  <a:lnTo>
                    <a:pt x="584" y="189"/>
                  </a:lnTo>
                  <a:lnTo>
                    <a:pt x="586" y="188"/>
                  </a:lnTo>
                  <a:lnTo>
                    <a:pt x="588" y="187"/>
                  </a:lnTo>
                  <a:lnTo>
                    <a:pt x="590" y="186"/>
                  </a:lnTo>
                  <a:lnTo>
                    <a:pt x="592" y="185"/>
                  </a:lnTo>
                  <a:lnTo>
                    <a:pt x="594" y="184"/>
                  </a:lnTo>
                  <a:lnTo>
                    <a:pt x="596" y="183"/>
                  </a:lnTo>
                  <a:lnTo>
                    <a:pt x="598" y="183"/>
                  </a:lnTo>
                  <a:lnTo>
                    <a:pt x="600" y="182"/>
                  </a:lnTo>
                  <a:lnTo>
                    <a:pt x="602" y="181"/>
                  </a:lnTo>
                  <a:lnTo>
                    <a:pt x="604" y="180"/>
                  </a:lnTo>
                  <a:lnTo>
                    <a:pt x="606" y="179"/>
                  </a:lnTo>
                  <a:lnTo>
                    <a:pt x="608" y="178"/>
                  </a:lnTo>
                  <a:lnTo>
                    <a:pt x="610" y="177"/>
                  </a:lnTo>
                  <a:lnTo>
                    <a:pt x="612" y="177"/>
                  </a:lnTo>
                  <a:lnTo>
                    <a:pt x="614" y="176"/>
                  </a:lnTo>
                  <a:lnTo>
                    <a:pt x="616" y="175"/>
                  </a:lnTo>
                  <a:lnTo>
                    <a:pt x="618" y="174"/>
                  </a:lnTo>
                  <a:lnTo>
                    <a:pt x="620" y="173"/>
                  </a:lnTo>
                  <a:lnTo>
                    <a:pt x="622" y="172"/>
                  </a:lnTo>
                  <a:lnTo>
                    <a:pt x="624" y="171"/>
                  </a:lnTo>
                  <a:lnTo>
                    <a:pt x="626" y="170"/>
                  </a:lnTo>
                  <a:lnTo>
                    <a:pt x="628" y="170"/>
                  </a:lnTo>
                  <a:lnTo>
                    <a:pt x="630" y="169"/>
                  </a:lnTo>
                  <a:lnTo>
                    <a:pt x="632" y="168"/>
                  </a:lnTo>
                  <a:lnTo>
                    <a:pt x="634" y="167"/>
                  </a:lnTo>
                  <a:lnTo>
                    <a:pt x="636" y="166"/>
                  </a:lnTo>
                  <a:lnTo>
                    <a:pt x="638" y="165"/>
                  </a:lnTo>
                  <a:lnTo>
                    <a:pt x="640" y="164"/>
                  </a:lnTo>
                  <a:lnTo>
                    <a:pt x="642" y="164"/>
                  </a:lnTo>
                  <a:lnTo>
                    <a:pt x="644" y="163"/>
                  </a:lnTo>
                  <a:lnTo>
                    <a:pt x="646" y="162"/>
                  </a:lnTo>
                  <a:lnTo>
                    <a:pt x="648" y="161"/>
                  </a:lnTo>
                  <a:lnTo>
                    <a:pt x="650" y="160"/>
                  </a:lnTo>
                  <a:lnTo>
                    <a:pt x="652" y="159"/>
                  </a:lnTo>
                  <a:lnTo>
                    <a:pt x="654" y="158"/>
                  </a:lnTo>
                  <a:lnTo>
                    <a:pt x="656" y="158"/>
                  </a:lnTo>
                  <a:lnTo>
                    <a:pt x="658" y="157"/>
                  </a:lnTo>
                  <a:lnTo>
                    <a:pt x="660" y="156"/>
                  </a:lnTo>
                  <a:lnTo>
                    <a:pt x="662" y="155"/>
                  </a:lnTo>
                  <a:lnTo>
                    <a:pt x="664" y="154"/>
                  </a:lnTo>
                  <a:lnTo>
                    <a:pt x="666" y="153"/>
                  </a:lnTo>
                  <a:lnTo>
                    <a:pt x="668" y="152"/>
                  </a:lnTo>
                  <a:lnTo>
                    <a:pt x="670" y="151"/>
                  </a:lnTo>
                  <a:lnTo>
                    <a:pt x="672" y="151"/>
                  </a:lnTo>
                  <a:lnTo>
                    <a:pt x="674" y="150"/>
                  </a:lnTo>
                  <a:lnTo>
                    <a:pt x="676" y="149"/>
                  </a:lnTo>
                  <a:lnTo>
                    <a:pt x="678" y="148"/>
                  </a:lnTo>
                  <a:lnTo>
                    <a:pt x="680" y="147"/>
                  </a:lnTo>
                  <a:lnTo>
                    <a:pt x="682" y="146"/>
                  </a:lnTo>
                  <a:lnTo>
                    <a:pt x="684" y="145"/>
                  </a:lnTo>
                  <a:lnTo>
                    <a:pt x="686" y="145"/>
                  </a:lnTo>
                  <a:lnTo>
                    <a:pt x="688" y="144"/>
                  </a:lnTo>
                  <a:lnTo>
                    <a:pt x="690" y="143"/>
                  </a:lnTo>
                  <a:lnTo>
                    <a:pt x="692" y="142"/>
                  </a:lnTo>
                  <a:lnTo>
                    <a:pt x="694" y="141"/>
                  </a:lnTo>
                  <a:lnTo>
                    <a:pt x="696" y="140"/>
                  </a:lnTo>
                  <a:lnTo>
                    <a:pt x="698" y="139"/>
                  </a:lnTo>
                  <a:lnTo>
                    <a:pt x="700" y="138"/>
                  </a:lnTo>
                  <a:lnTo>
                    <a:pt x="702" y="138"/>
                  </a:lnTo>
                  <a:lnTo>
                    <a:pt x="704" y="137"/>
                  </a:lnTo>
                  <a:lnTo>
                    <a:pt x="706" y="136"/>
                  </a:lnTo>
                  <a:lnTo>
                    <a:pt x="708" y="135"/>
                  </a:lnTo>
                  <a:lnTo>
                    <a:pt x="710" y="134"/>
                  </a:lnTo>
                  <a:lnTo>
                    <a:pt x="712" y="133"/>
                  </a:lnTo>
                  <a:lnTo>
                    <a:pt x="714" y="132"/>
                  </a:lnTo>
                  <a:lnTo>
                    <a:pt x="716" y="132"/>
                  </a:lnTo>
                  <a:lnTo>
                    <a:pt x="718" y="131"/>
                  </a:lnTo>
                  <a:lnTo>
                    <a:pt x="720" y="130"/>
                  </a:lnTo>
                  <a:lnTo>
                    <a:pt x="722" y="129"/>
                  </a:lnTo>
                  <a:lnTo>
                    <a:pt x="724" y="128"/>
                  </a:lnTo>
                  <a:lnTo>
                    <a:pt x="726" y="127"/>
                  </a:lnTo>
                  <a:lnTo>
                    <a:pt x="728" y="126"/>
                  </a:lnTo>
                  <a:lnTo>
                    <a:pt x="730" y="126"/>
                  </a:lnTo>
                  <a:lnTo>
                    <a:pt x="732" y="125"/>
                  </a:lnTo>
                  <a:lnTo>
                    <a:pt x="734" y="124"/>
                  </a:lnTo>
                  <a:lnTo>
                    <a:pt x="736" y="123"/>
                  </a:lnTo>
                  <a:lnTo>
                    <a:pt x="738" y="122"/>
                  </a:lnTo>
                  <a:lnTo>
                    <a:pt x="740" y="121"/>
                  </a:lnTo>
                  <a:lnTo>
                    <a:pt x="742" y="120"/>
                  </a:lnTo>
                  <a:lnTo>
                    <a:pt x="744" y="119"/>
                  </a:lnTo>
                  <a:lnTo>
                    <a:pt x="746" y="119"/>
                  </a:lnTo>
                  <a:lnTo>
                    <a:pt x="748" y="118"/>
                  </a:lnTo>
                  <a:lnTo>
                    <a:pt x="750" y="117"/>
                  </a:lnTo>
                  <a:lnTo>
                    <a:pt x="752" y="116"/>
                  </a:lnTo>
                  <a:lnTo>
                    <a:pt x="754" y="115"/>
                  </a:lnTo>
                  <a:lnTo>
                    <a:pt x="756" y="114"/>
                  </a:lnTo>
                  <a:lnTo>
                    <a:pt x="758" y="113"/>
                  </a:lnTo>
                  <a:lnTo>
                    <a:pt x="760" y="113"/>
                  </a:lnTo>
                  <a:lnTo>
                    <a:pt x="762" y="112"/>
                  </a:lnTo>
                  <a:lnTo>
                    <a:pt x="764" y="111"/>
                  </a:lnTo>
                  <a:lnTo>
                    <a:pt x="766" y="110"/>
                  </a:lnTo>
                  <a:lnTo>
                    <a:pt x="768" y="109"/>
                  </a:lnTo>
                  <a:lnTo>
                    <a:pt x="770" y="108"/>
                  </a:lnTo>
                  <a:lnTo>
                    <a:pt x="772" y="107"/>
                  </a:lnTo>
                  <a:lnTo>
                    <a:pt x="774" y="107"/>
                  </a:lnTo>
                  <a:lnTo>
                    <a:pt x="776" y="106"/>
                  </a:lnTo>
                  <a:lnTo>
                    <a:pt x="778" y="105"/>
                  </a:lnTo>
                  <a:lnTo>
                    <a:pt x="780" y="104"/>
                  </a:lnTo>
                  <a:lnTo>
                    <a:pt x="782" y="103"/>
                  </a:lnTo>
                  <a:lnTo>
                    <a:pt x="784" y="102"/>
                  </a:lnTo>
                  <a:lnTo>
                    <a:pt x="786" y="101"/>
                  </a:lnTo>
                  <a:lnTo>
                    <a:pt x="788" y="100"/>
                  </a:lnTo>
                  <a:lnTo>
                    <a:pt x="790" y="100"/>
                  </a:lnTo>
                  <a:lnTo>
                    <a:pt x="792" y="99"/>
                  </a:lnTo>
                  <a:lnTo>
                    <a:pt x="794" y="98"/>
                  </a:lnTo>
                  <a:lnTo>
                    <a:pt x="796" y="97"/>
                  </a:lnTo>
                  <a:lnTo>
                    <a:pt x="798" y="96"/>
                  </a:lnTo>
                  <a:lnTo>
                    <a:pt x="800" y="95"/>
                  </a:lnTo>
                  <a:lnTo>
                    <a:pt x="802" y="94"/>
                  </a:lnTo>
                  <a:lnTo>
                    <a:pt x="804" y="94"/>
                  </a:lnTo>
                  <a:lnTo>
                    <a:pt x="806" y="93"/>
                  </a:lnTo>
                  <a:lnTo>
                    <a:pt x="808" y="92"/>
                  </a:lnTo>
                  <a:lnTo>
                    <a:pt x="810" y="91"/>
                  </a:lnTo>
                  <a:lnTo>
                    <a:pt x="812" y="90"/>
                  </a:lnTo>
                  <a:lnTo>
                    <a:pt x="814" y="89"/>
                  </a:lnTo>
                  <a:lnTo>
                    <a:pt x="816" y="88"/>
                  </a:lnTo>
                  <a:lnTo>
                    <a:pt x="818" y="87"/>
                  </a:lnTo>
                  <a:lnTo>
                    <a:pt x="820" y="87"/>
                  </a:lnTo>
                  <a:lnTo>
                    <a:pt x="822" y="86"/>
                  </a:lnTo>
                  <a:lnTo>
                    <a:pt x="824" y="85"/>
                  </a:lnTo>
                  <a:lnTo>
                    <a:pt x="826" y="84"/>
                  </a:lnTo>
                  <a:lnTo>
                    <a:pt x="828" y="83"/>
                  </a:lnTo>
                  <a:lnTo>
                    <a:pt x="830" y="82"/>
                  </a:lnTo>
                  <a:lnTo>
                    <a:pt x="832" y="81"/>
                  </a:lnTo>
                  <a:lnTo>
                    <a:pt x="834" y="81"/>
                  </a:lnTo>
                  <a:lnTo>
                    <a:pt x="836" y="80"/>
                  </a:lnTo>
                  <a:lnTo>
                    <a:pt x="838" y="79"/>
                  </a:lnTo>
                  <a:lnTo>
                    <a:pt x="840" y="78"/>
                  </a:lnTo>
                  <a:lnTo>
                    <a:pt x="842" y="77"/>
                  </a:lnTo>
                  <a:lnTo>
                    <a:pt x="844" y="76"/>
                  </a:lnTo>
                  <a:lnTo>
                    <a:pt x="846" y="75"/>
                  </a:lnTo>
                  <a:lnTo>
                    <a:pt x="848" y="75"/>
                  </a:lnTo>
                  <a:lnTo>
                    <a:pt x="850" y="74"/>
                  </a:lnTo>
                  <a:lnTo>
                    <a:pt x="852" y="73"/>
                  </a:lnTo>
                  <a:lnTo>
                    <a:pt x="854" y="72"/>
                  </a:lnTo>
                  <a:lnTo>
                    <a:pt x="856" y="71"/>
                  </a:lnTo>
                  <a:lnTo>
                    <a:pt x="858" y="70"/>
                  </a:lnTo>
                  <a:lnTo>
                    <a:pt x="860" y="69"/>
                  </a:lnTo>
                  <a:lnTo>
                    <a:pt x="862" y="68"/>
                  </a:lnTo>
                  <a:lnTo>
                    <a:pt x="864" y="68"/>
                  </a:lnTo>
                  <a:lnTo>
                    <a:pt x="866" y="67"/>
                  </a:lnTo>
                  <a:lnTo>
                    <a:pt x="868" y="66"/>
                  </a:lnTo>
                  <a:lnTo>
                    <a:pt x="870" y="65"/>
                  </a:lnTo>
                  <a:lnTo>
                    <a:pt x="872" y="64"/>
                  </a:lnTo>
                  <a:lnTo>
                    <a:pt x="874" y="63"/>
                  </a:lnTo>
                  <a:lnTo>
                    <a:pt x="876" y="62"/>
                  </a:lnTo>
                  <a:lnTo>
                    <a:pt x="878" y="62"/>
                  </a:lnTo>
                  <a:lnTo>
                    <a:pt x="880" y="61"/>
                  </a:lnTo>
                  <a:lnTo>
                    <a:pt x="882" y="60"/>
                  </a:lnTo>
                  <a:lnTo>
                    <a:pt x="884" y="59"/>
                  </a:lnTo>
                  <a:lnTo>
                    <a:pt x="886" y="58"/>
                  </a:lnTo>
                  <a:lnTo>
                    <a:pt x="888" y="57"/>
                  </a:lnTo>
                  <a:lnTo>
                    <a:pt x="890" y="56"/>
                  </a:lnTo>
                  <a:lnTo>
                    <a:pt x="892" y="55"/>
                  </a:lnTo>
                  <a:lnTo>
                    <a:pt x="894" y="55"/>
                  </a:lnTo>
                  <a:lnTo>
                    <a:pt x="896" y="54"/>
                  </a:lnTo>
                  <a:lnTo>
                    <a:pt x="898" y="53"/>
                  </a:lnTo>
                  <a:lnTo>
                    <a:pt x="900" y="52"/>
                  </a:lnTo>
                  <a:lnTo>
                    <a:pt x="902" y="51"/>
                  </a:lnTo>
                  <a:lnTo>
                    <a:pt x="904" y="50"/>
                  </a:lnTo>
                  <a:lnTo>
                    <a:pt x="906" y="49"/>
                  </a:lnTo>
                  <a:lnTo>
                    <a:pt x="908" y="49"/>
                  </a:lnTo>
                  <a:lnTo>
                    <a:pt x="910" y="48"/>
                  </a:lnTo>
                  <a:lnTo>
                    <a:pt x="912" y="47"/>
                  </a:lnTo>
                  <a:lnTo>
                    <a:pt x="914" y="46"/>
                  </a:lnTo>
                  <a:lnTo>
                    <a:pt x="916" y="45"/>
                  </a:lnTo>
                  <a:lnTo>
                    <a:pt x="918" y="44"/>
                  </a:lnTo>
                  <a:lnTo>
                    <a:pt x="920" y="43"/>
                  </a:lnTo>
                  <a:lnTo>
                    <a:pt x="922" y="43"/>
                  </a:lnTo>
                  <a:lnTo>
                    <a:pt x="924" y="42"/>
                  </a:lnTo>
                  <a:lnTo>
                    <a:pt x="926" y="41"/>
                  </a:lnTo>
                  <a:lnTo>
                    <a:pt x="928" y="40"/>
                  </a:lnTo>
                  <a:lnTo>
                    <a:pt x="930" y="39"/>
                  </a:lnTo>
                  <a:lnTo>
                    <a:pt x="932" y="38"/>
                  </a:lnTo>
                  <a:lnTo>
                    <a:pt x="934" y="37"/>
                  </a:lnTo>
                  <a:lnTo>
                    <a:pt x="936" y="36"/>
                  </a:lnTo>
                  <a:lnTo>
                    <a:pt x="938" y="36"/>
                  </a:lnTo>
                  <a:lnTo>
                    <a:pt x="940" y="35"/>
                  </a:lnTo>
                  <a:lnTo>
                    <a:pt x="942" y="34"/>
                  </a:lnTo>
                  <a:lnTo>
                    <a:pt x="944" y="33"/>
                  </a:lnTo>
                  <a:lnTo>
                    <a:pt x="946" y="32"/>
                  </a:lnTo>
                  <a:lnTo>
                    <a:pt x="948" y="31"/>
                  </a:lnTo>
                  <a:lnTo>
                    <a:pt x="950" y="30"/>
                  </a:lnTo>
                  <a:lnTo>
                    <a:pt x="952" y="30"/>
                  </a:lnTo>
                  <a:lnTo>
                    <a:pt x="954" y="29"/>
                  </a:lnTo>
                  <a:lnTo>
                    <a:pt x="956" y="28"/>
                  </a:lnTo>
                  <a:lnTo>
                    <a:pt x="958" y="27"/>
                  </a:lnTo>
                  <a:lnTo>
                    <a:pt x="960" y="26"/>
                  </a:lnTo>
                  <a:lnTo>
                    <a:pt x="962" y="25"/>
                  </a:lnTo>
                  <a:lnTo>
                    <a:pt x="964" y="24"/>
                  </a:lnTo>
                  <a:lnTo>
                    <a:pt x="966" y="24"/>
                  </a:lnTo>
                  <a:lnTo>
                    <a:pt x="968" y="23"/>
                  </a:lnTo>
                  <a:lnTo>
                    <a:pt x="970" y="22"/>
                  </a:lnTo>
                  <a:lnTo>
                    <a:pt x="972" y="21"/>
                  </a:lnTo>
                  <a:lnTo>
                    <a:pt x="974" y="20"/>
                  </a:lnTo>
                  <a:lnTo>
                    <a:pt x="976" y="19"/>
                  </a:lnTo>
                  <a:lnTo>
                    <a:pt x="978" y="18"/>
                  </a:lnTo>
                  <a:lnTo>
                    <a:pt x="980" y="17"/>
                  </a:lnTo>
                  <a:lnTo>
                    <a:pt x="982" y="17"/>
                  </a:lnTo>
                  <a:lnTo>
                    <a:pt x="984" y="16"/>
                  </a:lnTo>
                  <a:lnTo>
                    <a:pt x="986" y="15"/>
                  </a:lnTo>
                  <a:lnTo>
                    <a:pt x="988" y="14"/>
                  </a:lnTo>
                  <a:lnTo>
                    <a:pt x="990" y="13"/>
                  </a:lnTo>
                  <a:lnTo>
                    <a:pt x="992" y="12"/>
                  </a:lnTo>
                  <a:lnTo>
                    <a:pt x="994" y="11"/>
                  </a:lnTo>
                  <a:lnTo>
                    <a:pt x="996" y="11"/>
                  </a:lnTo>
                  <a:lnTo>
                    <a:pt x="998" y="10"/>
                  </a:lnTo>
                  <a:lnTo>
                    <a:pt x="1000" y="9"/>
                  </a:lnTo>
                  <a:lnTo>
                    <a:pt x="1002" y="8"/>
                  </a:lnTo>
                  <a:lnTo>
                    <a:pt x="1004" y="7"/>
                  </a:lnTo>
                  <a:lnTo>
                    <a:pt x="1006" y="6"/>
                  </a:lnTo>
                  <a:lnTo>
                    <a:pt x="1008" y="5"/>
                  </a:lnTo>
                  <a:lnTo>
                    <a:pt x="1010" y="4"/>
                  </a:lnTo>
                  <a:lnTo>
                    <a:pt x="1012" y="4"/>
                  </a:lnTo>
                  <a:lnTo>
                    <a:pt x="1014" y="3"/>
                  </a:lnTo>
                  <a:lnTo>
                    <a:pt x="1016" y="2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6" name="Freeform 108"/>
            <p:cNvSpPr>
              <a:spLocks/>
            </p:cNvSpPr>
            <p:nvPr/>
          </p:nvSpPr>
          <p:spPr bwMode="auto">
            <a:xfrm>
              <a:off x="429" y="1133"/>
              <a:ext cx="2373" cy="2336"/>
            </a:xfrm>
            <a:custGeom>
              <a:avLst/>
              <a:gdLst>
                <a:gd name="T0" fmla="*/ 16 w 1021"/>
                <a:gd name="T1" fmla="*/ 434 h 441"/>
                <a:gd name="T2" fmla="*/ 34 w 1021"/>
                <a:gd name="T3" fmla="*/ 426 h 441"/>
                <a:gd name="T4" fmla="*/ 52 w 1021"/>
                <a:gd name="T5" fmla="*/ 418 h 441"/>
                <a:gd name="T6" fmla="*/ 70 w 1021"/>
                <a:gd name="T7" fmla="*/ 411 h 441"/>
                <a:gd name="T8" fmla="*/ 88 w 1021"/>
                <a:gd name="T9" fmla="*/ 403 h 441"/>
                <a:gd name="T10" fmla="*/ 106 w 1021"/>
                <a:gd name="T11" fmla="*/ 395 h 441"/>
                <a:gd name="T12" fmla="*/ 124 w 1021"/>
                <a:gd name="T13" fmla="*/ 387 h 441"/>
                <a:gd name="T14" fmla="*/ 142 w 1021"/>
                <a:gd name="T15" fmla="*/ 380 h 441"/>
                <a:gd name="T16" fmla="*/ 160 w 1021"/>
                <a:gd name="T17" fmla="*/ 372 h 441"/>
                <a:gd name="T18" fmla="*/ 178 w 1021"/>
                <a:gd name="T19" fmla="*/ 364 h 441"/>
                <a:gd name="T20" fmla="*/ 196 w 1021"/>
                <a:gd name="T21" fmla="*/ 356 h 441"/>
                <a:gd name="T22" fmla="*/ 214 w 1021"/>
                <a:gd name="T23" fmla="*/ 348 h 441"/>
                <a:gd name="T24" fmla="*/ 232 w 1021"/>
                <a:gd name="T25" fmla="*/ 341 h 441"/>
                <a:gd name="T26" fmla="*/ 250 w 1021"/>
                <a:gd name="T27" fmla="*/ 333 h 441"/>
                <a:gd name="T28" fmla="*/ 268 w 1021"/>
                <a:gd name="T29" fmla="*/ 325 h 441"/>
                <a:gd name="T30" fmla="*/ 286 w 1021"/>
                <a:gd name="T31" fmla="*/ 317 h 441"/>
                <a:gd name="T32" fmla="*/ 304 w 1021"/>
                <a:gd name="T33" fmla="*/ 310 h 441"/>
                <a:gd name="T34" fmla="*/ 322 w 1021"/>
                <a:gd name="T35" fmla="*/ 302 h 441"/>
                <a:gd name="T36" fmla="*/ 340 w 1021"/>
                <a:gd name="T37" fmla="*/ 294 h 441"/>
                <a:gd name="T38" fmla="*/ 358 w 1021"/>
                <a:gd name="T39" fmla="*/ 286 h 441"/>
                <a:gd name="T40" fmla="*/ 376 w 1021"/>
                <a:gd name="T41" fmla="*/ 278 h 441"/>
                <a:gd name="T42" fmla="*/ 394 w 1021"/>
                <a:gd name="T43" fmla="*/ 271 h 441"/>
                <a:gd name="T44" fmla="*/ 412 w 1021"/>
                <a:gd name="T45" fmla="*/ 263 h 441"/>
                <a:gd name="T46" fmla="*/ 430 w 1021"/>
                <a:gd name="T47" fmla="*/ 255 h 441"/>
                <a:gd name="T48" fmla="*/ 448 w 1021"/>
                <a:gd name="T49" fmla="*/ 247 h 441"/>
                <a:gd name="T50" fmla="*/ 466 w 1021"/>
                <a:gd name="T51" fmla="*/ 239 h 441"/>
                <a:gd name="T52" fmla="*/ 484 w 1021"/>
                <a:gd name="T53" fmla="*/ 232 h 441"/>
                <a:gd name="T54" fmla="*/ 502 w 1021"/>
                <a:gd name="T55" fmla="*/ 224 h 441"/>
                <a:gd name="T56" fmla="*/ 520 w 1021"/>
                <a:gd name="T57" fmla="*/ 216 h 441"/>
                <a:gd name="T58" fmla="*/ 538 w 1021"/>
                <a:gd name="T59" fmla="*/ 208 h 441"/>
                <a:gd name="T60" fmla="*/ 556 w 1021"/>
                <a:gd name="T61" fmla="*/ 201 h 441"/>
                <a:gd name="T62" fmla="*/ 574 w 1021"/>
                <a:gd name="T63" fmla="*/ 193 h 441"/>
                <a:gd name="T64" fmla="*/ 592 w 1021"/>
                <a:gd name="T65" fmla="*/ 185 h 441"/>
                <a:gd name="T66" fmla="*/ 610 w 1021"/>
                <a:gd name="T67" fmla="*/ 177 h 441"/>
                <a:gd name="T68" fmla="*/ 628 w 1021"/>
                <a:gd name="T69" fmla="*/ 169 h 441"/>
                <a:gd name="T70" fmla="*/ 646 w 1021"/>
                <a:gd name="T71" fmla="*/ 162 h 441"/>
                <a:gd name="T72" fmla="*/ 664 w 1021"/>
                <a:gd name="T73" fmla="*/ 154 h 441"/>
                <a:gd name="T74" fmla="*/ 682 w 1021"/>
                <a:gd name="T75" fmla="*/ 146 h 441"/>
                <a:gd name="T76" fmla="*/ 700 w 1021"/>
                <a:gd name="T77" fmla="*/ 138 h 441"/>
                <a:gd name="T78" fmla="*/ 718 w 1021"/>
                <a:gd name="T79" fmla="*/ 131 h 441"/>
                <a:gd name="T80" fmla="*/ 736 w 1021"/>
                <a:gd name="T81" fmla="*/ 123 h 441"/>
                <a:gd name="T82" fmla="*/ 754 w 1021"/>
                <a:gd name="T83" fmla="*/ 115 h 441"/>
                <a:gd name="T84" fmla="*/ 772 w 1021"/>
                <a:gd name="T85" fmla="*/ 107 h 441"/>
                <a:gd name="T86" fmla="*/ 790 w 1021"/>
                <a:gd name="T87" fmla="*/ 99 h 441"/>
                <a:gd name="T88" fmla="*/ 808 w 1021"/>
                <a:gd name="T89" fmla="*/ 92 h 441"/>
                <a:gd name="T90" fmla="*/ 826 w 1021"/>
                <a:gd name="T91" fmla="*/ 84 h 441"/>
                <a:gd name="T92" fmla="*/ 844 w 1021"/>
                <a:gd name="T93" fmla="*/ 76 h 441"/>
                <a:gd name="T94" fmla="*/ 862 w 1021"/>
                <a:gd name="T95" fmla="*/ 68 h 441"/>
                <a:gd name="T96" fmla="*/ 880 w 1021"/>
                <a:gd name="T97" fmla="*/ 61 h 441"/>
                <a:gd name="T98" fmla="*/ 898 w 1021"/>
                <a:gd name="T99" fmla="*/ 53 h 441"/>
                <a:gd name="T100" fmla="*/ 916 w 1021"/>
                <a:gd name="T101" fmla="*/ 45 h 441"/>
                <a:gd name="T102" fmla="*/ 934 w 1021"/>
                <a:gd name="T103" fmla="*/ 37 h 441"/>
                <a:gd name="T104" fmla="*/ 952 w 1021"/>
                <a:gd name="T105" fmla="*/ 29 h 441"/>
                <a:gd name="T106" fmla="*/ 970 w 1021"/>
                <a:gd name="T107" fmla="*/ 22 h 441"/>
                <a:gd name="T108" fmla="*/ 988 w 1021"/>
                <a:gd name="T109" fmla="*/ 14 h 441"/>
                <a:gd name="T110" fmla="*/ 1006 w 1021"/>
                <a:gd name="T111" fmla="*/ 6 h 4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441"/>
                <a:gd name="T170" fmla="*/ 1021 w 1021"/>
                <a:gd name="T171" fmla="*/ 441 h 4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441">
                  <a:moveTo>
                    <a:pt x="0" y="441"/>
                  </a:moveTo>
                  <a:lnTo>
                    <a:pt x="2" y="440"/>
                  </a:lnTo>
                  <a:lnTo>
                    <a:pt x="4" y="439"/>
                  </a:lnTo>
                  <a:lnTo>
                    <a:pt x="6" y="438"/>
                  </a:lnTo>
                  <a:lnTo>
                    <a:pt x="8" y="437"/>
                  </a:lnTo>
                  <a:lnTo>
                    <a:pt x="10" y="437"/>
                  </a:lnTo>
                  <a:lnTo>
                    <a:pt x="12" y="436"/>
                  </a:lnTo>
                  <a:lnTo>
                    <a:pt x="14" y="435"/>
                  </a:lnTo>
                  <a:lnTo>
                    <a:pt x="16" y="434"/>
                  </a:lnTo>
                  <a:lnTo>
                    <a:pt x="18" y="433"/>
                  </a:lnTo>
                  <a:lnTo>
                    <a:pt x="20" y="432"/>
                  </a:lnTo>
                  <a:lnTo>
                    <a:pt x="22" y="431"/>
                  </a:lnTo>
                  <a:lnTo>
                    <a:pt x="24" y="431"/>
                  </a:lnTo>
                  <a:lnTo>
                    <a:pt x="26" y="430"/>
                  </a:lnTo>
                  <a:lnTo>
                    <a:pt x="28" y="429"/>
                  </a:lnTo>
                  <a:lnTo>
                    <a:pt x="30" y="428"/>
                  </a:lnTo>
                  <a:lnTo>
                    <a:pt x="32" y="427"/>
                  </a:lnTo>
                  <a:lnTo>
                    <a:pt x="34" y="426"/>
                  </a:lnTo>
                  <a:lnTo>
                    <a:pt x="36" y="425"/>
                  </a:lnTo>
                  <a:lnTo>
                    <a:pt x="38" y="424"/>
                  </a:lnTo>
                  <a:lnTo>
                    <a:pt x="40" y="424"/>
                  </a:lnTo>
                  <a:lnTo>
                    <a:pt x="42" y="423"/>
                  </a:lnTo>
                  <a:lnTo>
                    <a:pt x="44" y="422"/>
                  </a:lnTo>
                  <a:lnTo>
                    <a:pt x="46" y="421"/>
                  </a:lnTo>
                  <a:lnTo>
                    <a:pt x="48" y="420"/>
                  </a:lnTo>
                  <a:lnTo>
                    <a:pt x="50" y="419"/>
                  </a:lnTo>
                  <a:lnTo>
                    <a:pt x="52" y="418"/>
                  </a:lnTo>
                  <a:lnTo>
                    <a:pt x="54" y="418"/>
                  </a:lnTo>
                  <a:lnTo>
                    <a:pt x="56" y="417"/>
                  </a:lnTo>
                  <a:lnTo>
                    <a:pt x="58" y="416"/>
                  </a:lnTo>
                  <a:lnTo>
                    <a:pt x="60" y="415"/>
                  </a:lnTo>
                  <a:lnTo>
                    <a:pt x="62" y="414"/>
                  </a:lnTo>
                  <a:lnTo>
                    <a:pt x="64" y="413"/>
                  </a:lnTo>
                  <a:lnTo>
                    <a:pt x="66" y="412"/>
                  </a:lnTo>
                  <a:lnTo>
                    <a:pt x="68" y="412"/>
                  </a:lnTo>
                  <a:lnTo>
                    <a:pt x="70" y="411"/>
                  </a:lnTo>
                  <a:lnTo>
                    <a:pt x="72" y="410"/>
                  </a:lnTo>
                  <a:lnTo>
                    <a:pt x="74" y="409"/>
                  </a:lnTo>
                  <a:lnTo>
                    <a:pt x="76" y="408"/>
                  </a:lnTo>
                  <a:lnTo>
                    <a:pt x="78" y="407"/>
                  </a:lnTo>
                  <a:lnTo>
                    <a:pt x="80" y="406"/>
                  </a:lnTo>
                  <a:lnTo>
                    <a:pt x="82" y="405"/>
                  </a:lnTo>
                  <a:lnTo>
                    <a:pt x="84" y="405"/>
                  </a:lnTo>
                  <a:lnTo>
                    <a:pt x="86" y="404"/>
                  </a:lnTo>
                  <a:lnTo>
                    <a:pt x="88" y="403"/>
                  </a:lnTo>
                  <a:lnTo>
                    <a:pt x="90" y="402"/>
                  </a:lnTo>
                  <a:lnTo>
                    <a:pt x="92" y="401"/>
                  </a:lnTo>
                  <a:lnTo>
                    <a:pt x="94" y="400"/>
                  </a:lnTo>
                  <a:lnTo>
                    <a:pt x="96" y="399"/>
                  </a:lnTo>
                  <a:lnTo>
                    <a:pt x="98" y="399"/>
                  </a:lnTo>
                  <a:lnTo>
                    <a:pt x="100" y="398"/>
                  </a:lnTo>
                  <a:lnTo>
                    <a:pt x="102" y="397"/>
                  </a:lnTo>
                  <a:lnTo>
                    <a:pt x="104" y="396"/>
                  </a:lnTo>
                  <a:lnTo>
                    <a:pt x="106" y="395"/>
                  </a:lnTo>
                  <a:lnTo>
                    <a:pt x="108" y="394"/>
                  </a:lnTo>
                  <a:lnTo>
                    <a:pt x="110" y="393"/>
                  </a:lnTo>
                  <a:lnTo>
                    <a:pt x="112" y="393"/>
                  </a:lnTo>
                  <a:lnTo>
                    <a:pt x="114" y="392"/>
                  </a:lnTo>
                  <a:lnTo>
                    <a:pt x="116" y="391"/>
                  </a:lnTo>
                  <a:lnTo>
                    <a:pt x="118" y="390"/>
                  </a:lnTo>
                  <a:lnTo>
                    <a:pt x="120" y="389"/>
                  </a:lnTo>
                  <a:lnTo>
                    <a:pt x="122" y="388"/>
                  </a:lnTo>
                  <a:lnTo>
                    <a:pt x="124" y="387"/>
                  </a:lnTo>
                  <a:lnTo>
                    <a:pt x="126" y="386"/>
                  </a:lnTo>
                  <a:lnTo>
                    <a:pt x="128" y="386"/>
                  </a:lnTo>
                  <a:lnTo>
                    <a:pt x="130" y="385"/>
                  </a:lnTo>
                  <a:lnTo>
                    <a:pt x="132" y="384"/>
                  </a:lnTo>
                  <a:lnTo>
                    <a:pt x="134" y="383"/>
                  </a:lnTo>
                  <a:lnTo>
                    <a:pt x="136" y="382"/>
                  </a:lnTo>
                  <a:lnTo>
                    <a:pt x="138" y="381"/>
                  </a:lnTo>
                  <a:lnTo>
                    <a:pt x="140" y="380"/>
                  </a:lnTo>
                  <a:lnTo>
                    <a:pt x="142" y="380"/>
                  </a:lnTo>
                  <a:lnTo>
                    <a:pt x="144" y="379"/>
                  </a:lnTo>
                  <a:lnTo>
                    <a:pt x="146" y="378"/>
                  </a:lnTo>
                  <a:lnTo>
                    <a:pt x="148" y="377"/>
                  </a:lnTo>
                  <a:lnTo>
                    <a:pt x="150" y="376"/>
                  </a:lnTo>
                  <a:lnTo>
                    <a:pt x="152" y="375"/>
                  </a:lnTo>
                  <a:lnTo>
                    <a:pt x="154" y="374"/>
                  </a:lnTo>
                  <a:lnTo>
                    <a:pt x="156" y="373"/>
                  </a:lnTo>
                  <a:lnTo>
                    <a:pt x="158" y="373"/>
                  </a:lnTo>
                  <a:lnTo>
                    <a:pt x="160" y="372"/>
                  </a:lnTo>
                  <a:lnTo>
                    <a:pt x="162" y="371"/>
                  </a:lnTo>
                  <a:lnTo>
                    <a:pt x="164" y="370"/>
                  </a:lnTo>
                  <a:lnTo>
                    <a:pt x="166" y="369"/>
                  </a:lnTo>
                  <a:lnTo>
                    <a:pt x="168" y="368"/>
                  </a:lnTo>
                  <a:lnTo>
                    <a:pt x="170" y="367"/>
                  </a:lnTo>
                  <a:lnTo>
                    <a:pt x="172" y="367"/>
                  </a:lnTo>
                  <a:lnTo>
                    <a:pt x="174" y="366"/>
                  </a:lnTo>
                  <a:lnTo>
                    <a:pt x="176" y="365"/>
                  </a:lnTo>
                  <a:lnTo>
                    <a:pt x="178" y="364"/>
                  </a:lnTo>
                  <a:lnTo>
                    <a:pt x="180" y="363"/>
                  </a:lnTo>
                  <a:lnTo>
                    <a:pt x="182" y="362"/>
                  </a:lnTo>
                  <a:lnTo>
                    <a:pt x="184" y="361"/>
                  </a:lnTo>
                  <a:lnTo>
                    <a:pt x="186" y="361"/>
                  </a:lnTo>
                  <a:lnTo>
                    <a:pt x="188" y="360"/>
                  </a:lnTo>
                  <a:lnTo>
                    <a:pt x="190" y="359"/>
                  </a:lnTo>
                  <a:lnTo>
                    <a:pt x="192" y="358"/>
                  </a:lnTo>
                  <a:lnTo>
                    <a:pt x="194" y="357"/>
                  </a:lnTo>
                  <a:lnTo>
                    <a:pt x="196" y="356"/>
                  </a:lnTo>
                  <a:lnTo>
                    <a:pt x="198" y="355"/>
                  </a:lnTo>
                  <a:lnTo>
                    <a:pt x="200" y="354"/>
                  </a:lnTo>
                  <a:lnTo>
                    <a:pt x="202" y="354"/>
                  </a:lnTo>
                  <a:lnTo>
                    <a:pt x="204" y="353"/>
                  </a:lnTo>
                  <a:lnTo>
                    <a:pt x="206" y="352"/>
                  </a:lnTo>
                  <a:lnTo>
                    <a:pt x="208" y="351"/>
                  </a:lnTo>
                  <a:lnTo>
                    <a:pt x="210" y="350"/>
                  </a:lnTo>
                  <a:lnTo>
                    <a:pt x="212" y="349"/>
                  </a:lnTo>
                  <a:lnTo>
                    <a:pt x="214" y="348"/>
                  </a:lnTo>
                  <a:lnTo>
                    <a:pt x="216" y="348"/>
                  </a:lnTo>
                  <a:lnTo>
                    <a:pt x="218" y="347"/>
                  </a:lnTo>
                  <a:lnTo>
                    <a:pt x="220" y="346"/>
                  </a:lnTo>
                  <a:lnTo>
                    <a:pt x="222" y="345"/>
                  </a:lnTo>
                  <a:lnTo>
                    <a:pt x="224" y="344"/>
                  </a:lnTo>
                  <a:lnTo>
                    <a:pt x="226" y="343"/>
                  </a:lnTo>
                  <a:lnTo>
                    <a:pt x="228" y="342"/>
                  </a:lnTo>
                  <a:lnTo>
                    <a:pt x="230" y="341"/>
                  </a:lnTo>
                  <a:lnTo>
                    <a:pt x="232" y="341"/>
                  </a:lnTo>
                  <a:lnTo>
                    <a:pt x="234" y="340"/>
                  </a:lnTo>
                  <a:lnTo>
                    <a:pt x="236" y="339"/>
                  </a:lnTo>
                  <a:lnTo>
                    <a:pt x="238" y="338"/>
                  </a:lnTo>
                  <a:lnTo>
                    <a:pt x="240" y="337"/>
                  </a:lnTo>
                  <a:lnTo>
                    <a:pt x="242" y="336"/>
                  </a:lnTo>
                  <a:lnTo>
                    <a:pt x="244" y="335"/>
                  </a:lnTo>
                  <a:lnTo>
                    <a:pt x="246" y="335"/>
                  </a:lnTo>
                  <a:lnTo>
                    <a:pt x="248" y="334"/>
                  </a:lnTo>
                  <a:lnTo>
                    <a:pt x="250" y="333"/>
                  </a:lnTo>
                  <a:lnTo>
                    <a:pt x="252" y="332"/>
                  </a:lnTo>
                  <a:lnTo>
                    <a:pt x="254" y="331"/>
                  </a:lnTo>
                  <a:lnTo>
                    <a:pt x="256" y="330"/>
                  </a:lnTo>
                  <a:lnTo>
                    <a:pt x="258" y="329"/>
                  </a:lnTo>
                  <a:lnTo>
                    <a:pt x="260" y="329"/>
                  </a:lnTo>
                  <a:lnTo>
                    <a:pt x="262" y="328"/>
                  </a:lnTo>
                  <a:lnTo>
                    <a:pt x="264" y="327"/>
                  </a:lnTo>
                  <a:lnTo>
                    <a:pt x="266" y="326"/>
                  </a:lnTo>
                  <a:lnTo>
                    <a:pt x="268" y="325"/>
                  </a:lnTo>
                  <a:lnTo>
                    <a:pt x="270" y="324"/>
                  </a:lnTo>
                  <a:lnTo>
                    <a:pt x="272" y="323"/>
                  </a:lnTo>
                  <a:lnTo>
                    <a:pt x="274" y="322"/>
                  </a:lnTo>
                  <a:lnTo>
                    <a:pt x="276" y="322"/>
                  </a:lnTo>
                  <a:lnTo>
                    <a:pt x="278" y="321"/>
                  </a:lnTo>
                  <a:lnTo>
                    <a:pt x="280" y="320"/>
                  </a:lnTo>
                  <a:lnTo>
                    <a:pt x="282" y="319"/>
                  </a:lnTo>
                  <a:lnTo>
                    <a:pt x="284" y="318"/>
                  </a:lnTo>
                  <a:lnTo>
                    <a:pt x="286" y="317"/>
                  </a:lnTo>
                  <a:lnTo>
                    <a:pt x="288" y="316"/>
                  </a:lnTo>
                  <a:lnTo>
                    <a:pt x="290" y="316"/>
                  </a:lnTo>
                  <a:lnTo>
                    <a:pt x="292" y="315"/>
                  </a:lnTo>
                  <a:lnTo>
                    <a:pt x="294" y="314"/>
                  </a:lnTo>
                  <a:lnTo>
                    <a:pt x="296" y="313"/>
                  </a:lnTo>
                  <a:lnTo>
                    <a:pt x="298" y="312"/>
                  </a:lnTo>
                  <a:lnTo>
                    <a:pt x="300" y="311"/>
                  </a:lnTo>
                  <a:lnTo>
                    <a:pt x="302" y="310"/>
                  </a:lnTo>
                  <a:lnTo>
                    <a:pt x="304" y="310"/>
                  </a:lnTo>
                  <a:lnTo>
                    <a:pt x="306" y="309"/>
                  </a:lnTo>
                  <a:lnTo>
                    <a:pt x="308" y="308"/>
                  </a:lnTo>
                  <a:lnTo>
                    <a:pt x="310" y="307"/>
                  </a:lnTo>
                  <a:lnTo>
                    <a:pt x="312" y="306"/>
                  </a:lnTo>
                  <a:lnTo>
                    <a:pt x="314" y="305"/>
                  </a:lnTo>
                  <a:lnTo>
                    <a:pt x="316" y="304"/>
                  </a:lnTo>
                  <a:lnTo>
                    <a:pt x="318" y="303"/>
                  </a:lnTo>
                  <a:lnTo>
                    <a:pt x="320" y="303"/>
                  </a:lnTo>
                  <a:lnTo>
                    <a:pt x="322" y="302"/>
                  </a:lnTo>
                  <a:lnTo>
                    <a:pt x="324" y="301"/>
                  </a:lnTo>
                  <a:lnTo>
                    <a:pt x="326" y="300"/>
                  </a:lnTo>
                  <a:lnTo>
                    <a:pt x="328" y="299"/>
                  </a:lnTo>
                  <a:lnTo>
                    <a:pt x="330" y="298"/>
                  </a:lnTo>
                  <a:lnTo>
                    <a:pt x="332" y="297"/>
                  </a:lnTo>
                  <a:lnTo>
                    <a:pt x="334" y="297"/>
                  </a:lnTo>
                  <a:lnTo>
                    <a:pt x="336" y="296"/>
                  </a:lnTo>
                  <a:lnTo>
                    <a:pt x="338" y="295"/>
                  </a:lnTo>
                  <a:lnTo>
                    <a:pt x="340" y="294"/>
                  </a:lnTo>
                  <a:lnTo>
                    <a:pt x="342" y="293"/>
                  </a:lnTo>
                  <a:lnTo>
                    <a:pt x="344" y="292"/>
                  </a:lnTo>
                  <a:lnTo>
                    <a:pt x="346" y="291"/>
                  </a:lnTo>
                  <a:lnTo>
                    <a:pt x="348" y="290"/>
                  </a:lnTo>
                  <a:lnTo>
                    <a:pt x="350" y="290"/>
                  </a:lnTo>
                  <a:lnTo>
                    <a:pt x="352" y="289"/>
                  </a:lnTo>
                  <a:lnTo>
                    <a:pt x="354" y="288"/>
                  </a:lnTo>
                  <a:lnTo>
                    <a:pt x="356" y="287"/>
                  </a:lnTo>
                  <a:lnTo>
                    <a:pt x="358" y="286"/>
                  </a:lnTo>
                  <a:lnTo>
                    <a:pt x="360" y="285"/>
                  </a:lnTo>
                  <a:lnTo>
                    <a:pt x="362" y="284"/>
                  </a:lnTo>
                  <a:lnTo>
                    <a:pt x="364" y="284"/>
                  </a:lnTo>
                  <a:lnTo>
                    <a:pt x="366" y="283"/>
                  </a:lnTo>
                  <a:lnTo>
                    <a:pt x="368" y="282"/>
                  </a:lnTo>
                  <a:lnTo>
                    <a:pt x="370" y="281"/>
                  </a:lnTo>
                  <a:lnTo>
                    <a:pt x="372" y="280"/>
                  </a:lnTo>
                  <a:lnTo>
                    <a:pt x="374" y="279"/>
                  </a:lnTo>
                  <a:lnTo>
                    <a:pt x="376" y="278"/>
                  </a:lnTo>
                  <a:lnTo>
                    <a:pt x="378" y="278"/>
                  </a:lnTo>
                  <a:lnTo>
                    <a:pt x="380" y="277"/>
                  </a:lnTo>
                  <a:lnTo>
                    <a:pt x="382" y="276"/>
                  </a:lnTo>
                  <a:lnTo>
                    <a:pt x="384" y="275"/>
                  </a:lnTo>
                  <a:lnTo>
                    <a:pt x="386" y="274"/>
                  </a:lnTo>
                  <a:lnTo>
                    <a:pt x="388" y="273"/>
                  </a:lnTo>
                  <a:lnTo>
                    <a:pt x="390" y="272"/>
                  </a:lnTo>
                  <a:lnTo>
                    <a:pt x="392" y="271"/>
                  </a:lnTo>
                  <a:lnTo>
                    <a:pt x="394" y="271"/>
                  </a:lnTo>
                  <a:lnTo>
                    <a:pt x="396" y="270"/>
                  </a:lnTo>
                  <a:lnTo>
                    <a:pt x="398" y="269"/>
                  </a:lnTo>
                  <a:lnTo>
                    <a:pt x="400" y="268"/>
                  </a:lnTo>
                  <a:lnTo>
                    <a:pt x="402" y="267"/>
                  </a:lnTo>
                  <a:lnTo>
                    <a:pt x="404" y="266"/>
                  </a:lnTo>
                  <a:lnTo>
                    <a:pt x="406" y="265"/>
                  </a:lnTo>
                  <a:lnTo>
                    <a:pt x="408" y="265"/>
                  </a:lnTo>
                  <a:lnTo>
                    <a:pt x="410" y="264"/>
                  </a:lnTo>
                  <a:lnTo>
                    <a:pt x="412" y="263"/>
                  </a:lnTo>
                  <a:lnTo>
                    <a:pt x="414" y="262"/>
                  </a:lnTo>
                  <a:lnTo>
                    <a:pt x="416" y="261"/>
                  </a:lnTo>
                  <a:lnTo>
                    <a:pt x="418" y="260"/>
                  </a:lnTo>
                  <a:lnTo>
                    <a:pt x="420" y="259"/>
                  </a:lnTo>
                  <a:lnTo>
                    <a:pt x="422" y="258"/>
                  </a:lnTo>
                  <a:lnTo>
                    <a:pt x="424" y="258"/>
                  </a:lnTo>
                  <a:lnTo>
                    <a:pt x="426" y="257"/>
                  </a:lnTo>
                  <a:lnTo>
                    <a:pt x="428" y="256"/>
                  </a:lnTo>
                  <a:lnTo>
                    <a:pt x="430" y="255"/>
                  </a:lnTo>
                  <a:lnTo>
                    <a:pt x="432" y="254"/>
                  </a:lnTo>
                  <a:lnTo>
                    <a:pt x="434" y="253"/>
                  </a:lnTo>
                  <a:lnTo>
                    <a:pt x="436" y="252"/>
                  </a:lnTo>
                  <a:lnTo>
                    <a:pt x="438" y="252"/>
                  </a:lnTo>
                  <a:lnTo>
                    <a:pt x="440" y="251"/>
                  </a:lnTo>
                  <a:lnTo>
                    <a:pt x="442" y="250"/>
                  </a:lnTo>
                  <a:lnTo>
                    <a:pt x="444" y="249"/>
                  </a:lnTo>
                  <a:lnTo>
                    <a:pt x="446" y="248"/>
                  </a:lnTo>
                  <a:lnTo>
                    <a:pt x="448" y="247"/>
                  </a:lnTo>
                  <a:lnTo>
                    <a:pt x="450" y="246"/>
                  </a:lnTo>
                  <a:lnTo>
                    <a:pt x="452" y="246"/>
                  </a:lnTo>
                  <a:lnTo>
                    <a:pt x="454" y="245"/>
                  </a:lnTo>
                  <a:lnTo>
                    <a:pt x="456" y="244"/>
                  </a:lnTo>
                  <a:lnTo>
                    <a:pt x="458" y="243"/>
                  </a:lnTo>
                  <a:lnTo>
                    <a:pt x="460" y="242"/>
                  </a:lnTo>
                  <a:lnTo>
                    <a:pt x="462" y="241"/>
                  </a:lnTo>
                  <a:lnTo>
                    <a:pt x="464" y="240"/>
                  </a:lnTo>
                  <a:lnTo>
                    <a:pt x="466" y="239"/>
                  </a:lnTo>
                  <a:lnTo>
                    <a:pt x="468" y="239"/>
                  </a:lnTo>
                  <a:lnTo>
                    <a:pt x="470" y="238"/>
                  </a:lnTo>
                  <a:lnTo>
                    <a:pt x="472" y="237"/>
                  </a:lnTo>
                  <a:lnTo>
                    <a:pt x="474" y="236"/>
                  </a:lnTo>
                  <a:lnTo>
                    <a:pt x="476" y="235"/>
                  </a:lnTo>
                  <a:lnTo>
                    <a:pt x="478" y="234"/>
                  </a:lnTo>
                  <a:lnTo>
                    <a:pt x="480" y="233"/>
                  </a:lnTo>
                  <a:lnTo>
                    <a:pt x="482" y="233"/>
                  </a:lnTo>
                  <a:lnTo>
                    <a:pt x="484" y="232"/>
                  </a:lnTo>
                  <a:lnTo>
                    <a:pt x="486" y="231"/>
                  </a:lnTo>
                  <a:lnTo>
                    <a:pt x="488" y="230"/>
                  </a:lnTo>
                  <a:lnTo>
                    <a:pt x="490" y="229"/>
                  </a:lnTo>
                  <a:lnTo>
                    <a:pt x="492" y="228"/>
                  </a:lnTo>
                  <a:lnTo>
                    <a:pt x="494" y="227"/>
                  </a:lnTo>
                  <a:lnTo>
                    <a:pt x="496" y="227"/>
                  </a:lnTo>
                  <a:lnTo>
                    <a:pt x="498" y="226"/>
                  </a:lnTo>
                  <a:lnTo>
                    <a:pt x="500" y="225"/>
                  </a:lnTo>
                  <a:lnTo>
                    <a:pt x="502" y="224"/>
                  </a:lnTo>
                  <a:lnTo>
                    <a:pt x="504" y="223"/>
                  </a:lnTo>
                  <a:lnTo>
                    <a:pt x="506" y="222"/>
                  </a:lnTo>
                  <a:lnTo>
                    <a:pt x="508" y="221"/>
                  </a:lnTo>
                  <a:lnTo>
                    <a:pt x="510" y="220"/>
                  </a:lnTo>
                  <a:lnTo>
                    <a:pt x="512" y="220"/>
                  </a:lnTo>
                  <a:lnTo>
                    <a:pt x="514" y="219"/>
                  </a:lnTo>
                  <a:lnTo>
                    <a:pt x="516" y="218"/>
                  </a:lnTo>
                  <a:lnTo>
                    <a:pt x="518" y="217"/>
                  </a:lnTo>
                  <a:lnTo>
                    <a:pt x="520" y="216"/>
                  </a:lnTo>
                  <a:lnTo>
                    <a:pt x="522" y="215"/>
                  </a:lnTo>
                  <a:lnTo>
                    <a:pt x="524" y="214"/>
                  </a:lnTo>
                  <a:lnTo>
                    <a:pt x="526" y="214"/>
                  </a:lnTo>
                  <a:lnTo>
                    <a:pt x="528" y="213"/>
                  </a:lnTo>
                  <a:lnTo>
                    <a:pt x="530" y="212"/>
                  </a:lnTo>
                  <a:lnTo>
                    <a:pt x="532" y="211"/>
                  </a:lnTo>
                  <a:lnTo>
                    <a:pt x="534" y="210"/>
                  </a:lnTo>
                  <a:lnTo>
                    <a:pt x="536" y="209"/>
                  </a:lnTo>
                  <a:lnTo>
                    <a:pt x="538" y="208"/>
                  </a:lnTo>
                  <a:lnTo>
                    <a:pt x="540" y="207"/>
                  </a:lnTo>
                  <a:lnTo>
                    <a:pt x="542" y="207"/>
                  </a:lnTo>
                  <a:lnTo>
                    <a:pt x="544" y="206"/>
                  </a:lnTo>
                  <a:lnTo>
                    <a:pt x="546" y="205"/>
                  </a:lnTo>
                  <a:lnTo>
                    <a:pt x="548" y="204"/>
                  </a:lnTo>
                  <a:lnTo>
                    <a:pt x="550" y="203"/>
                  </a:lnTo>
                  <a:lnTo>
                    <a:pt x="552" y="202"/>
                  </a:lnTo>
                  <a:lnTo>
                    <a:pt x="554" y="201"/>
                  </a:lnTo>
                  <a:lnTo>
                    <a:pt x="556" y="201"/>
                  </a:lnTo>
                  <a:lnTo>
                    <a:pt x="558" y="200"/>
                  </a:lnTo>
                  <a:lnTo>
                    <a:pt x="560" y="199"/>
                  </a:lnTo>
                  <a:lnTo>
                    <a:pt x="562" y="198"/>
                  </a:lnTo>
                  <a:lnTo>
                    <a:pt x="564" y="197"/>
                  </a:lnTo>
                  <a:lnTo>
                    <a:pt x="566" y="196"/>
                  </a:lnTo>
                  <a:lnTo>
                    <a:pt x="568" y="195"/>
                  </a:lnTo>
                  <a:lnTo>
                    <a:pt x="570" y="195"/>
                  </a:lnTo>
                  <a:lnTo>
                    <a:pt x="572" y="194"/>
                  </a:lnTo>
                  <a:lnTo>
                    <a:pt x="574" y="193"/>
                  </a:lnTo>
                  <a:lnTo>
                    <a:pt x="576" y="192"/>
                  </a:lnTo>
                  <a:lnTo>
                    <a:pt x="578" y="191"/>
                  </a:lnTo>
                  <a:lnTo>
                    <a:pt x="580" y="190"/>
                  </a:lnTo>
                  <a:lnTo>
                    <a:pt x="582" y="189"/>
                  </a:lnTo>
                  <a:lnTo>
                    <a:pt x="584" y="188"/>
                  </a:lnTo>
                  <a:lnTo>
                    <a:pt x="586" y="188"/>
                  </a:lnTo>
                  <a:lnTo>
                    <a:pt x="588" y="187"/>
                  </a:lnTo>
                  <a:lnTo>
                    <a:pt x="590" y="186"/>
                  </a:lnTo>
                  <a:lnTo>
                    <a:pt x="592" y="185"/>
                  </a:lnTo>
                  <a:lnTo>
                    <a:pt x="594" y="184"/>
                  </a:lnTo>
                  <a:lnTo>
                    <a:pt x="596" y="183"/>
                  </a:lnTo>
                  <a:lnTo>
                    <a:pt x="598" y="182"/>
                  </a:lnTo>
                  <a:lnTo>
                    <a:pt x="600" y="182"/>
                  </a:lnTo>
                  <a:lnTo>
                    <a:pt x="602" y="181"/>
                  </a:lnTo>
                  <a:lnTo>
                    <a:pt x="604" y="180"/>
                  </a:lnTo>
                  <a:lnTo>
                    <a:pt x="606" y="179"/>
                  </a:lnTo>
                  <a:lnTo>
                    <a:pt x="608" y="178"/>
                  </a:lnTo>
                  <a:lnTo>
                    <a:pt x="610" y="177"/>
                  </a:lnTo>
                  <a:lnTo>
                    <a:pt x="612" y="176"/>
                  </a:lnTo>
                  <a:lnTo>
                    <a:pt x="614" y="176"/>
                  </a:lnTo>
                  <a:lnTo>
                    <a:pt x="616" y="175"/>
                  </a:lnTo>
                  <a:lnTo>
                    <a:pt x="618" y="174"/>
                  </a:lnTo>
                  <a:lnTo>
                    <a:pt x="620" y="173"/>
                  </a:lnTo>
                  <a:lnTo>
                    <a:pt x="622" y="172"/>
                  </a:lnTo>
                  <a:lnTo>
                    <a:pt x="624" y="171"/>
                  </a:lnTo>
                  <a:lnTo>
                    <a:pt x="626" y="170"/>
                  </a:lnTo>
                  <a:lnTo>
                    <a:pt x="628" y="169"/>
                  </a:lnTo>
                  <a:lnTo>
                    <a:pt x="630" y="169"/>
                  </a:lnTo>
                  <a:lnTo>
                    <a:pt x="632" y="168"/>
                  </a:lnTo>
                  <a:lnTo>
                    <a:pt x="634" y="167"/>
                  </a:lnTo>
                  <a:lnTo>
                    <a:pt x="636" y="166"/>
                  </a:lnTo>
                  <a:lnTo>
                    <a:pt x="638" y="165"/>
                  </a:lnTo>
                  <a:lnTo>
                    <a:pt x="640" y="164"/>
                  </a:lnTo>
                  <a:lnTo>
                    <a:pt x="642" y="163"/>
                  </a:lnTo>
                  <a:lnTo>
                    <a:pt x="644" y="163"/>
                  </a:lnTo>
                  <a:lnTo>
                    <a:pt x="646" y="162"/>
                  </a:lnTo>
                  <a:lnTo>
                    <a:pt x="648" y="161"/>
                  </a:lnTo>
                  <a:lnTo>
                    <a:pt x="650" y="160"/>
                  </a:lnTo>
                  <a:lnTo>
                    <a:pt x="652" y="159"/>
                  </a:lnTo>
                  <a:lnTo>
                    <a:pt x="654" y="158"/>
                  </a:lnTo>
                  <a:lnTo>
                    <a:pt x="656" y="157"/>
                  </a:lnTo>
                  <a:lnTo>
                    <a:pt x="658" y="156"/>
                  </a:lnTo>
                  <a:lnTo>
                    <a:pt x="660" y="156"/>
                  </a:lnTo>
                  <a:lnTo>
                    <a:pt x="662" y="155"/>
                  </a:lnTo>
                  <a:lnTo>
                    <a:pt x="664" y="154"/>
                  </a:lnTo>
                  <a:lnTo>
                    <a:pt x="666" y="153"/>
                  </a:lnTo>
                  <a:lnTo>
                    <a:pt x="668" y="152"/>
                  </a:lnTo>
                  <a:lnTo>
                    <a:pt x="670" y="151"/>
                  </a:lnTo>
                  <a:lnTo>
                    <a:pt x="672" y="150"/>
                  </a:lnTo>
                  <a:lnTo>
                    <a:pt x="674" y="150"/>
                  </a:lnTo>
                  <a:lnTo>
                    <a:pt x="676" y="149"/>
                  </a:lnTo>
                  <a:lnTo>
                    <a:pt x="678" y="148"/>
                  </a:lnTo>
                  <a:lnTo>
                    <a:pt x="680" y="147"/>
                  </a:lnTo>
                  <a:lnTo>
                    <a:pt x="682" y="146"/>
                  </a:lnTo>
                  <a:lnTo>
                    <a:pt x="684" y="145"/>
                  </a:lnTo>
                  <a:lnTo>
                    <a:pt x="686" y="144"/>
                  </a:lnTo>
                  <a:lnTo>
                    <a:pt x="688" y="144"/>
                  </a:lnTo>
                  <a:lnTo>
                    <a:pt x="690" y="143"/>
                  </a:lnTo>
                  <a:lnTo>
                    <a:pt x="692" y="142"/>
                  </a:lnTo>
                  <a:lnTo>
                    <a:pt x="694" y="141"/>
                  </a:lnTo>
                  <a:lnTo>
                    <a:pt x="696" y="140"/>
                  </a:lnTo>
                  <a:lnTo>
                    <a:pt x="698" y="139"/>
                  </a:lnTo>
                  <a:lnTo>
                    <a:pt x="700" y="138"/>
                  </a:lnTo>
                  <a:lnTo>
                    <a:pt x="702" y="137"/>
                  </a:lnTo>
                  <a:lnTo>
                    <a:pt x="704" y="137"/>
                  </a:lnTo>
                  <a:lnTo>
                    <a:pt x="706" y="136"/>
                  </a:lnTo>
                  <a:lnTo>
                    <a:pt x="708" y="135"/>
                  </a:lnTo>
                  <a:lnTo>
                    <a:pt x="710" y="134"/>
                  </a:lnTo>
                  <a:lnTo>
                    <a:pt x="712" y="133"/>
                  </a:lnTo>
                  <a:lnTo>
                    <a:pt x="714" y="132"/>
                  </a:lnTo>
                  <a:lnTo>
                    <a:pt x="716" y="131"/>
                  </a:lnTo>
                  <a:lnTo>
                    <a:pt x="718" y="131"/>
                  </a:lnTo>
                  <a:lnTo>
                    <a:pt x="720" y="130"/>
                  </a:lnTo>
                  <a:lnTo>
                    <a:pt x="722" y="129"/>
                  </a:lnTo>
                  <a:lnTo>
                    <a:pt x="724" y="128"/>
                  </a:lnTo>
                  <a:lnTo>
                    <a:pt x="726" y="127"/>
                  </a:lnTo>
                  <a:lnTo>
                    <a:pt x="728" y="126"/>
                  </a:lnTo>
                  <a:lnTo>
                    <a:pt x="730" y="125"/>
                  </a:lnTo>
                  <a:lnTo>
                    <a:pt x="732" y="124"/>
                  </a:lnTo>
                  <a:lnTo>
                    <a:pt x="734" y="124"/>
                  </a:lnTo>
                  <a:lnTo>
                    <a:pt x="736" y="123"/>
                  </a:lnTo>
                  <a:lnTo>
                    <a:pt x="738" y="122"/>
                  </a:lnTo>
                  <a:lnTo>
                    <a:pt x="740" y="121"/>
                  </a:lnTo>
                  <a:lnTo>
                    <a:pt x="742" y="120"/>
                  </a:lnTo>
                  <a:lnTo>
                    <a:pt x="744" y="119"/>
                  </a:lnTo>
                  <a:lnTo>
                    <a:pt x="746" y="118"/>
                  </a:lnTo>
                  <a:lnTo>
                    <a:pt x="748" y="118"/>
                  </a:lnTo>
                  <a:lnTo>
                    <a:pt x="750" y="117"/>
                  </a:lnTo>
                  <a:lnTo>
                    <a:pt x="752" y="116"/>
                  </a:lnTo>
                  <a:lnTo>
                    <a:pt x="754" y="115"/>
                  </a:lnTo>
                  <a:lnTo>
                    <a:pt x="756" y="114"/>
                  </a:lnTo>
                  <a:lnTo>
                    <a:pt x="758" y="113"/>
                  </a:lnTo>
                  <a:lnTo>
                    <a:pt x="760" y="112"/>
                  </a:lnTo>
                  <a:lnTo>
                    <a:pt x="762" y="112"/>
                  </a:lnTo>
                  <a:lnTo>
                    <a:pt x="764" y="111"/>
                  </a:lnTo>
                  <a:lnTo>
                    <a:pt x="766" y="110"/>
                  </a:lnTo>
                  <a:lnTo>
                    <a:pt x="768" y="109"/>
                  </a:lnTo>
                  <a:lnTo>
                    <a:pt x="770" y="108"/>
                  </a:lnTo>
                  <a:lnTo>
                    <a:pt x="772" y="107"/>
                  </a:lnTo>
                  <a:lnTo>
                    <a:pt x="774" y="106"/>
                  </a:lnTo>
                  <a:lnTo>
                    <a:pt x="776" y="105"/>
                  </a:lnTo>
                  <a:lnTo>
                    <a:pt x="778" y="105"/>
                  </a:lnTo>
                  <a:lnTo>
                    <a:pt x="780" y="104"/>
                  </a:lnTo>
                  <a:lnTo>
                    <a:pt x="782" y="103"/>
                  </a:lnTo>
                  <a:lnTo>
                    <a:pt x="784" y="102"/>
                  </a:lnTo>
                  <a:lnTo>
                    <a:pt x="786" y="101"/>
                  </a:lnTo>
                  <a:lnTo>
                    <a:pt x="788" y="100"/>
                  </a:lnTo>
                  <a:lnTo>
                    <a:pt x="790" y="99"/>
                  </a:lnTo>
                  <a:lnTo>
                    <a:pt x="792" y="99"/>
                  </a:lnTo>
                  <a:lnTo>
                    <a:pt x="794" y="98"/>
                  </a:lnTo>
                  <a:lnTo>
                    <a:pt x="796" y="97"/>
                  </a:lnTo>
                  <a:lnTo>
                    <a:pt x="798" y="96"/>
                  </a:lnTo>
                  <a:lnTo>
                    <a:pt x="800" y="95"/>
                  </a:lnTo>
                  <a:lnTo>
                    <a:pt x="802" y="94"/>
                  </a:lnTo>
                  <a:lnTo>
                    <a:pt x="804" y="93"/>
                  </a:lnTo>
                  <a:lnTo>
                    <a:pt x="806" y="93"/>
                  </a:lnTo>
                  <a:lnTo>
                    <a:pt x="808" y="92"/>
                  </a:lnTo>
                  <a:lnTo>
                    <a:pt x="810" y="91"/>
                  </a:lnTo>
                  <a:lnTo>
                    <a:pt x="812" y="90"/>
                  </a:lnTo>
                  <a:lnTo>
                    <a:pt x="814" y="89"/>
                  </a:lnTo>
                  <a:lnTo>
                    <a:pt x="816" y="88"/>
                  </a:lnTo>
                  <a:lnTo>
                    <a:pt x="818" y="87"/>
                  </a:lnTo>
                  <a:lnTo>
                    <a:pt x="820" y="86"/>
                  </a:lnTo>
                  <a:lnTo>
                    <a:pt x="822" y="86"/>
                  </a:lnTo>
                  <a:lnTo>
                    <a:pt x="824" y="85"/>
                  </a:lnTo>
                  <a:lnTo>
                    <a:pt x="826" y="84"/>
                  </a:lnTo>
                  <a:lnTo>
                    <a:pt x="828" y="83"/>
                  </a:lnTo>
                  <a:lnTo>
                    <a:pt x="830" y="82"/>
                  </a:lnTo>
                  <a:lnTo>
                    <a:pt x="832" y="81"/>
                  </a:lnTo>
                  <a:lnTo>
                    <a:pt x="834" y="80"/>
                  </a:lnTo>
                  <a:lnTo>
                    <a:pt x="836" y="80"/>
                  </a:lnTo>
                  <a:lnTo>
                    <a:pt x="838" y="79"/>
                  </a:lnTo>
                  <a:lnTo>
                    <a:pt x="840" y="78"/>
                  </a:lnTo>
                  <a:lnTo>
                    <a:pt x="842" y="77"/>
                  </a:lnTo>
                  <a:lnTo>
                    <a:pt x="844" y="76"/>
                  </a:lnTo>
                  <a:lnTo>
                    <a:pt x="846" y="75"/>
                  </a:lnTo>
                  <a:lnTo>
                    <a:pt x="848" y="74"/>
                  </a:lnTo>
                  <a:lnTo>
                    <a:pt x="850" y="73"/>
                  </a:lnTo>
                  <a:lnTo>
                    <a:pt x="852" y="73"/>
                  </a:lnTo>
                  <a:lnTo>
                    <a:pt x="854" y="72"/>
                  </a:lnTo>
                  <a:lnTo>
                    <a:pt x="856" y="71"/>
                  </a:lnTo>
                  <a:lnTo>
                    <a:pt x="858" y="70"/>
                  </a:lnTo>
                  <a:lnTo>
                    <a:pt x="860" y="69"/>
                  </a:lnTo>
                  <a:lnTo>
                    <a:pt x="862" y="68"/>
                  </a:lnTo>
                  <a:lnTo>
                    <a:pt x="864" y="67"/>
                  </a:lnTo>
                  <a:lnTo>
                    <a:pt x="866" y="67"/>
                  </a:lnTo>
                  <a:lnTo>
                    <a:pt x="868" y="66"/>
                  </a:lnTo>
                  <a:lnTo>
                    <a:pt x="870" y="65"/>
                  </a:lnTo>
                  <a:lnTo>
                    <a:pt x="872" y="64"/>
                  </a:lnTo>
                  <a:lnTo>
                    <a:pt x="874" y="63"/>
                  </a:lnTo>
                  <a:lnTo>
                    <a:pt x="876" y="62"/>
                  </a:lnTo>
                  <a:lnTo>
                    <a:pt x="878" y="61"/>
                  </a:lnTo>
                  <a:lnTo>
                    <a:pt x="880" y="61"/>
                  </a:lnTo>
                  <a:lnTo>
                    <a:pt x="882" y="60"/>
                  </a:lnTo>
                  <a:lnTo>
                    <a:pt x="884" y="59"/>
                  </a:lnTo>
                  <a:lnTo>
                    <a:pt x="886" y="58"/>
                  </a:lnTo>
                  <a:lnTo>
                    <a:pt x="888" y="57"/>
                  </a:lnTo>
                  <a:lnTo>
                    <a:pt x="890" y="56"/>
                  </a:lnTo>
                  <a:lnTo>
                    <a:pt x="892" y="55"/>
                  </a:lnTo>
                  <a:lnTo>
                    <a:pt x="894" y="54"/>
                  </a:lnTo>
                  <a:lnTo>
                    <a:pt x="896" y="54"/>
                  </a:lnTo>
                  <a:lnTo>
                    <a:pt x="898" y="53"/>
                  </a:lnTo>
                  <a:lnTo>
                    <a:pt x="900" y="52"/>
                  </a:lnTo>
                  <a:lnTo>
                    <a:pt x="902" y="51"/>
                  </a:lnTo>
                  <a:lnTo>
                    <a:pt x="904" y="50"/>
                  </a:lnTo>
                  <a:lnTo>
                    <a:pt x="906" y="49"/>
                  </a:lnTo>
                  <a:lnTo>
                    <a:pt x="908" y="48"/>
                  </a:lnTo>
                  <a:lnTo>
                    <a:pt x="910" y="48"/>
                  </a:lnTo>
                  <a:lnTo>
                    <a:pt x="912" y="47"/>
                  </a:lnTo>
                  <a:lnTo>
                    <a:pt x="914" y="46"/>
                  </a:lnTo>
                  <a:lnTo>
                    <a:pt x="916" y="45"/>
                  </a:lnTo>
                  <a:lnTo>
                    <a:pt x="918" y="44"/>
                  </a:lnTo>
                  <a:lnTo>
                    <a:pt x="920" y="43"/>
                  </a:lnTo>
                  <a:lnTo>
                    <a:pt x="922" y="42"/>
                  </a:lnTo>
                  <a:lnTo>
                    <a:pt x="924" y="41"/>
                  </a:lnTo>
                  <a:lnTo>
                    <a:pt x="926" y="41"/>
                  </a:lnTo>
                  <a:lnTo>
                    <a:pt x="928" y="40"/>
                  </a:lnTo>
                  <a:lnTo>
                    <a:pt x="930" y="39"/>
                  </a:lnTo>
                  <a:lnTo>
                    <a:pt x="932" y="38"/>
                  </a:lnTo>
                  <a:lnTo>
                    <a:pt x="934" y="37"/>
                  </a:lnTo>
                  <a:lnTo>
                    <a:pt x="936" y="36"/>
                  </a:lnTo>
                  <a:lnTo>
                    <a:pt x="938" y="35"/>
                  </a:lnTo>
                  <a:lnTo>
                    <a:pt x="940" y="35"/>
                  </a:lnTo>
                  <a:lnTo>
                    <a:pt x="942" y="34"/>
                  </a:lnTo>
                  <a:lnTo>
                    <a:pt x="944" y="33"/>
                  </a:lnTo>
                  <a:lnTo>
                    <a:pt x="946" y="32"/>
                  </a:lnTo>
                  <a:lnTo>
                    <a:pt x="948" y="31"/>
                  </a:lnTo>
                  <a:lnTo>
                    <a:pt x="950" y="30"/>
                  </a:lnTo>
                  <a:lnTo>
                    <a:pt x="952" y="29"/>
                  </a:lnTo>
                  <a:lnTo>
                    <a:pt x="954" y="29"/>
                  </a:lnTo>
                  <a:lnTo>
                    <a:pt x="956" y="28"/>
                  </a:lnTo>
                  <a:lnTo>
                    <a:pt x="958" y="27"/>
                  </a:lnTo>
                  <a:lnTo>
                    <a:pt x="960" y="26"/>
                  </a:lnTo>
                  <a:lnTo>
                    <a:pt x="962" y="25"/>
                  </a:lnTo>
                  <a:lnTo>
                    <a:pt x="964" y="24"/>
                  </a:lnTo>
                  <a:lnTo>
                    <a:pt x="966" y="23"/>
                  </a:lnTo>
                  <a:lnTo>
                    <a:pt x="968" y="22"/>
                  </a:lnTo>
                  <a:lnTo>
                    <a:pt x="970" y="22"/>
                  </a:lnTo>
                  <a:lnTo>
                    <a:pt x="972" y="21"/>
                  </a:lnTo>
                  <a:lnTo>
                    <a:pt x="974" y="20"/>
                  </a:lnTo>
                  <a:lnTo>
                    <a:pt x="976" y="19"/>
                  </a:lnTo>
                  <a:lnTo>
                    <a:pt x="978" y="18"/>
                  </a:lnTo>
                  <a:lnTo>
                    <a:pt x="980" y="17"/>
                  </a:lnTo>
                  <a:lnTo>
                    <a:pt x="982" y="16"/>
                  </a:lnTo>
                  <a:lnTo>
                    <a:pt x="984" y="16"/>
                  </a:lnTo>
                  <a:lnTo>
                    <a:pt x="986" y="15"/>
                  </a:lnTo>
                  <a:lnTo>
                    <a:pt x="988" y="14"/>
                  </a:lnTo>
                  <a:lnTo>
                    <a:pt x="990" y="13"/>
                  </a:lnTo>
                  <a:lnTo>
                    <a:pt x="992" y="12"/>
                  </a:lnTo>
                  <a:lnTo>
                    <a:pt x="994" y="11"/>
                  </a:lnTo>
                  <a:lnTo>
                    <a:pt x="996" y="10"/>
                  </a:lnTo>
                  <a:lnTo>
                    <a:pt x="998" y="10"/>
                  </a:lnTo>
                  <a:lnTo>
                    <a:pt x="1000" y="9"/>
                  </a:lnTo>
                  <a:lnTo>
                    <a:pt x="1002" y="8"/>
                  </a:lnTo>
                  <a:lnTo>
                    <a:pt x="1004" y="7"/>
                  </a:lnTo>
                  <a:lnTo>
                    <a:pt x="1006" y="6"/>
                  </a:lnTo>
                  <a:lnTo>
                    <a:pt x="1008" y="5"/>
                  </a:lnTo>
                  <a:lnTo>
                    <a:pt x="1010" y="4"/>
                  </a:lnTo>
                  <a:lnTo>
                    <a:pt x="1012" y="3"/>
                  </a:lnTo>
                  <a:lnTo>
                    <a:pt x="1014" y="3"/>
                  </a:lnTo>
                  <a:lnTo>
                    <a:pt x="1016" y="2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7" name="Rectangle 109"/>
            <p:cNvSpPr>
              <a:spLocks noChangeArrowheads="1"/>
            </p:cNvSpPr>
            <p:nvPr/>
          </p:nvSpPr>
          <p:spPr bwMode="auto">
            <a:xfrm>
              <a:off x="426" y="1127"/>
              <a:ext cx="2376" cy="255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156" name="Group 112"/>
          <p:cNvGrpSpPr>
            <a:grpSpLocks noChangeAspect="1"/>
          </p:cNvGrpSpPr>
          <p:nvPr/>
        </p:nvGrpSpPr>
        <p:grpSpPr bwMode="auto">
          <a:xfrm>
            <a:off x="4681319" y="1797050"/>
            <a:ext cx="3776663" cy="4025900"/>
            <a:chOff x="3138" y="1132"/>
            <a:chExt cx="2379" cy="2536"/>
          </a:xfrm>
        </p:grpSpPr>
        <p:sp>
          <p:nvSpPr>
            <p:cNvPr id="6171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3138" y="1132"/>
              <a:ext cx="2379" cy="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2" name="Rectangle 113"/>
            <p:cNvSpPr>
              <a:spLocks noChangeArrowheads="1"/>
            </p:cNvSpPr>
            <p:nvPr/>
          </p:nvSpPr>
          <p:spPr bwMode="auto">
            <a:xfrm>
              <a:off x="3140" y="1137"/>
              <a:ext cx="2375" cy="252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3" name="Line 114"/>
            <p:cNvSpPr>
              <a:spLocks noChangeShapeType="1"/>
            </p:cNvSpPr>
            <p:nvPr/>
          </p:nvSpPr>
          <p:spPr bwMode="auto">
            <a:xfrm flipV="1">
              <a:off x="335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4" name="Line 115"/>
            <p:cNvSpPr>
              <a:spLocks noChangeShapeType="1"/>
            </p:cNvSpPr>
            <p:nvPr/>
          </p:nvSpPr>
          <p:spPr bwMode="auto">
            <a:xfrm flipV="1">
              <a:off x="3359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5" name="Line 116"/>
            <p:cNvSpPr>
              <a:spLocks noChangeShapeType="1"/>
            </p:cNvSpPr>
            <p:nvPr/>
          </p:nvSpPr>
          <p:spPr bwMode="auto">
            <a:xfrm flipV="1">
              <a:off x="357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6" name="Line 117"/>
            <p:cNvSpPr>
              <a:spLocks noChangeShapeType="1"/>
            </p:cNvSpPr>
            <p:nvPr/>
          </p:nvSpPr>
          <p:spPr bwMode="auto">
            <a:xfrm flipV="1">
              <a:off x="3572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7" name="Line 118"/>
            <p:cNvSpPr>
              <a:spLocks noChangeShapeType="1"/>
            </p:cNvSpPr>
            <p:nvPr/>
          </p:nvSpPr>
          <p:spPr bwMode="auto">
            <a:xfrm flipV="1">
              <a:off x="378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8" name="Line 119"/>
            <p:cNvSpPr>
              <a:spLocks noChangeShapeType="1"/>
            </p:cNvSpPr>
            <p:nvPr/>
          </p:nvSpPr>
          <p:spPr bwMode="auto">
            <a:xfrm flipV="1">
              <a:off x="3789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9" name="Line 120"/>
            <p:cNvSpPr>
              <a:spLocks noChangeShapeType="1"/>
            </p:cNvSpPr>
            <p:nvPr/>
          </p:nvSpPr>
          <p:spPr bwMode="auto">
            <a:xfrm flipV="1">
              <a:off x="4218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0" name="Line 121"/>
            <p:cNvSpPr>
              <a:spLocks noChangeShapeType="1"/>
            </p:cNvSpPr>
            <p:nvPr/>
          </p:nvSpPr>
          <p:spPr bwMode="auto">
            <a:xfrm flipV="1">
              <a:off x="4221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1" name="Line 122"/>
            <p:cNvSpPr>
              <a:spLocks noChangeShapeType="1"/>
            </p:cNvSpPr>
            <p:nvPr/>
          </p:nvSpPr>
          <p:spPr bwMode="auto">
            <a:xfrm flipV="1">
              <a:off x="4432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2" name="Line 123"/>
            <p:cNvSpPr>
              <a:spLocks noChangeShapeType="1"/>
            </p:cNvSpPr>
            <p:nvPr/>
          </p:nvSpPr>
          <p:spPr bwMode="auto">
            <a:xfrm flipV="1">
              <a:off x="4434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3" name="Line 124"/>
            <p:cNvSpPr>
              <a:spLocks noChangeShapeType="1"/>
            </p:cNvSpPr>
            <p:nvPr/>
          </p:nvSpPr>
          <p:spPr bwMode="auto">
            <a:xfrm flipV="1">
              <a:off x="4648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4" name="Line 125"/>
            <p:cNvSpPr>
              <a:spLocks noChangeShapeType="1"/>
            </p:cNvSpPr>
            <p:nvPr/>
          </p:nvSpPr>
          <p:spPr bwMode="auto">
            <a:xfrm flipV="1">
              <a:off x="465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5" name="Line 126"/>
            <p:cNvSpPr>
              <a:spLocks noChangeShapeType="1"/>
            </p:cNvSpPr>
            <p:nvPr/>
          </p:nvSpPr>
          <p:spPr bwMode="auto">
            <a:xfrm flipV="1">
              <a:off x="4864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6" name="Line 127"/>
            <p:cNvSpPr>
              <a:spLocks noChangeShapeType="1"/>
            </p:cNvSpPr>
            <p:nvPr/>
          </p:nvSpPr>
          <p:spPr bwMode="auto">
            <a:xfrm flipV="1">
              <a:off x="486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7" name="Line 128"/>
            <p:cNvSpPr>
              <a:spLocks noChangeShapeType="1"/>
            </p:cNvSpPr>
            <p:nvPr/>
          </p:nvSpPr>
          <p:spPr bwMode="auto">
            <a:xfrm flipV="1">
              <a:off x="508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8" name="Line 129"/>
            <p:cNvSpPr>
              <a:spLocks noChangeShapeType="1"/>
            </p:cNvSpPr>
            <p:nvPr/>
          </p:nvSpPr>
          <p:spPr bwMode="auto">
            <a:xfrm flipV="1">
              <a:off x="5083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9" name="Line 130"/>
            <p:cNvSpPr>
              <a:spLocks noChangeShapeType="1"/>
            </p:cNvSpPr>
            <p:nvPr/>
          </p:nvSpPr>
          <p:spPr bwMode="auto">
            <a:xfrm flipV="1">
              <a:off x="5294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0" name="Line 131"/>
            <p:cNvSpPr>
              <a:spLocks noChangeShapeType="1"/>
            </p:cNvSpPr>
            <p:nvPr/>
          </p:nvSpPr>
          <p:spPr bwMode="auto">
            <a:xfrm flipV="1">
              <a:off x="529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1" name="Line 132"/>
            <p:cNvSpPr>
              <a:spLocks noChangeShapeType="1"/>
            </p:cNvSpPr>
            <p:nvPr/>
          </p:nvSpPr>
          <p:spPr bwMode="auto">
            <a:xfrm>
              <a:off x="3143" y="3443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2" name="Line 133"/>
            <p:cNvSpPr>
              <a:spLocks noChangeShapeType="1"/>
            </p:cNvSpPr>
            <p:nvPr/>
          </p:nvSpPr>
          <p:spPr bwMode="auto">
            <a:xfrm>
              <a:off x="3143" y="3448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3" name="Line 134"/>
            <p:cNvSpPr>
              <a:spLocks noChangeShapeType="1"/>
            </p:cNvSpPr>
            <p:nvPr/>
          </p:nvSpPr>
          <p:spPr bwMode="auto">
            <a:xfrm>
              <a:off x="3143" y="3234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4" name="Line 135"/>
            <p:cNvSpPr>
              <a:spLocks noChangeShapeType="1"/>
            </p:cNvSpPr>
            <p:nvPr/>
          </p:nvSpPr>
          <p:spPr bwMode="auto">
            <a:xfrm>
              <a:off x="3143" y="3239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5" name="Line 136"/>
            <p:cNvSpPr>
              <a:spLocks noChangeShapeType="1"/>
            </p:cNvSpPr>
            <p:nvPr/>
          </p:nvSpPr>
          <p:spPr bwMode="auto">
            <a:xfrm>
              <a:off x="3143" y="3025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6" name="Line 137"/>
            <p:cNvSpPr>
              <a:spLocks noChangeShapeType="1"/>
            </p:cNvSpPr>
            <p:nvPr/>
          </p:nvSpPr>
          <p:spPr bwMode="auto">
            <a:xfrm>
              <a:off x="3143" y="3030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7" name="Line 138"/>
            <p:cNvSpPr>
              <a:spLocks noChangeShapeType="1"/>
            </p:cNvSpPr>
            <p:nvPr/>
          </p:nvSpPr>
          <p:spPr bwMode="auto">
            <a:xfrm>
              <a:off x="3143" y="2607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8" name="Line 139"/>
            <p:cNvSpPr>
              <a:spLocks noChangeShapeType="1"/>
            </p:cNvSpPr>
            <p:nvPr/>
          </p:nvSpPr>
          <p:spPr bwMode="auto">
            <a:xfrm>
              <a:off x="3143" y="2612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9" name="Line 140"/>
            <p:cNvSpPr>
              <a:spLocks noChangeShapeType="1"/>
            </p:cNvSpPr>
            <p:nvPr/>
          </p:nvSpPr>
          <p:spPr bwMode="auto">
            <a:xfrm>
              <a:off x="3143" y="2392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0" name="Line 141"/>
            <p:cNvSpPr>
              <a:spLocks noChangeShapeType="1"/>
            </p:cNvSpPr>
            <p:nvPr/>
          </p:nvSpPr>
          <p:spPr bwMode="auto">
            <a:xfrm>
              <a:off x="3143" y="2397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1" name="Line 142"/>
            <p:cNvSpPr>
              <a:spLocks noChangeShapeType="1"/>
            </p:cNvSpPr>
            <p:nvPr/>
          </p:nvSpPr>
          <p:spPr bwMode="auto">
            <a:xfrm>
              <a:off x="3143" y="2183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2" name="Line 143"/>
            <p:cNvSpPr>
              <a:spLocks noChangeShapeType="1"/>
            </p:cNvSpPr>
            <p:nvPr/>
          </p:nvSpPr>
          <p:spPr bwMode="auto">
            <a:xfrm>
              <a:off x="3143" y="2188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3" name="Line 144"/>
            <p:cNvSpPr>
              <a:spLocks noChangeShapeType="1"/>
            </p:cNvSpPr>
            <p:nvPr/>
          </p:nvSpPr>
          <p:spPr bwMode="auto">
            <a:xfrm>
              <a:off x="3143" y="1974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4" name="Line 145"/>
            <p:cNvSpPr>
              <a:spLocks noChangeShapeType="1"/>
            </p:cNvSpPr>
            <p:nvPr/>
          </p:nvSpPr>
          <p:spPr bwMode="auto">
            <a:xfrm>
              <a:off x="3143" y="1979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5" name="Line 146"/>
            <p:cNvSpPr>
              <a:spLocks noChangeShapeType="1"/>
            </p:cNvSpPr>
            <p:nvPr/>
          </p:nvSpPr>
          <p:spPr bwMode="auto">
            <a:xfrm>
              <a:off x="3143" y="1765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6" name="Line 147"/>
            <p:cNvSpPr>
              <a:spLocks noChangeShapeType="1"/>
            </p:cNvSpPr>
            <p:nvPr/>
          </p:nvSpPr>
          <p:spPr bwMode="auto">
            <a:xfrm>
              <a:off x="3143" y="1770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7" name="Line 148"/>
            <p:cNvSpPr>
              <a:spLocks noChangeShapeType="1"/>
            </p:cNvSpPr>
            <p:nvPr/>
          </p:nvSpPr>
          <p:spPr bwMode="auto">
            <a:xfrm>
              <a:off x="3143" y="155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8" name="Line 149"/>
            <p:cNvSpPr>
              <a:spLocks noChangeShapeType="1"/>
            </p:cNvSpPr>
            <p:nvPr/>
          </p:nvSpPr>
          <p:spPr bwMode="auto">
            <a:xfrm>
              <a:off x="3143" y="1561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9" name="Line 150"/>
            <p:cNvSpPr>
              <a:spLocks noChangeShapeType="1"/>
            </p:cNvSpPr>
            <p:nvPr/>
          </p:nvSpPr>
          <p:spPr bwMode="auto">
            <a:xfrm>
              <a:off x="3143" y="134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0" name="Line 151"/>
            <p:cNvSpPr>
              <a:spLocks noChangeShapeType="1"/>
            </p:cNvSpPr>
            <p:nvPr/>
          </p:nvSpPr>
          <p:spPr bwMode="auto">
            <a:xfrm>
              <a:off x="3143" y="1352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1" name="Line 152"/>
            <p:cNvSpPr>
              <a:spLocks noChangeShapeType="1"/>
            </p:cNvSpPr>
            <p:nvPr/>
          </p:nvSpPr>
          <p:spPr bwMode="auto">
            <a:xfrm>
              <a:off x="3143" y="2810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2" name="Line 153"/>
            <p:cNvSpPr>
              <a:spLocks noChangeShapeType="1"/>
            </p:cNvSpPr>
            <p:nvPr/>
          </p:nvSpPr>
          <p:spPr bwMode="auto">
            <a:xfrm>
              <a:off x="3143" y="281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3" name="Line 154"/>
            <p:cNvSpPr>
              <a:spLocks noChangeShapeType="1"/>
            </p:cNvSpPr>
            <p:nvPr/>
          </p:nvSpPr>
          <p:spPr bwMode="auto">
            <a:xfrm>
              <a:off x="3143" y="2821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4" name="Line 155"/>
            <p:cNvSpPr>
              <a:spLocks noChangeShapeType="1"/>
            </p:cNvSpPr>
            <p:nvPr/>
          </p:nvSpPr>
          <p:spPr bwMode="auto">
            <a:xfrm>
              <a:off x="3143" y="2826"/>
              <a:ext cx="237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5" name="Rectangle 156"/>
            <p:cNvSpPr>
              <a:spLocks noChangeArrowheads="1"/>
            </p:cNvSpPr>
            <p:nvPr/>
          </p:nvSpPr>
          <p:spPr bwMode="auto">
            <a:xfrm>
              <a:off x="5466" y="2659"/>
              <a:ext cx="3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216" name="Freeform 157"/>
            <p:cNvSpPr>
              <a:spLocks/>
            </p:cNvSpPr>
            <p:nvPr/>
          </p:nvSpPr>
          <p:spPr bwMode="auto">
            <a:xfrm>
              <a:off x="5489" y="2774"/>
              <a:ext cx="21" cy="94"/>
            </a:xfrm>
            <a:custGeom>
              <a:avLst/>
              <a:gdLst>
                <a:gd name="T0" fmla="*/ 0 w 21"/>
                <a:gd name="T1" fmla="*/ 0 h 94"/>
                <a:gd name="T2" fmla="*/ 21 w 21"/>
                <a:gd name="T3" fmla="*/ 47 h 94"/>
                <a:gd name="T4" fmla="*/ 0 w 21"/>
                <a:gd name="T5" fmla="*/ 94 h 94"/>
                <a:gd name="T6" fmla="*/ 0 w 21"/>
                <a:gd name="T7" fmla="*/ 0 h 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94"/>
                <a:gd name="T14" fmla="*/ 21 w 21"/>
                <a:gd name="T15" fmla="*/ 94 h 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94">
                  <a:moveTo>
                    <a:pt x="0" y="0"/>
                  </a:moveTo>
                  <a:lnTo>
                    <a:pt x="21" y="47"/>
                  </a:lnTo>
                  <a:lnTo>
                    <a:pt x="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7" name="Line 158"/>
            <p:cNvSpPr>
              <a:spLocks noChangeShapeType="1"/>
            </p:cNvSpPr>
            <p:nvPr/>
          </p:nvSpPr>
          <p:spPr bwMode="auto">
            <a:xfrm flipV="1">
              <a:off x="400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8" name="Line 159"/>
            <p:cNvSpPr>
              <a:spLocks noChangeShapeType="1"/>
            </p:cNvSpPr>
            <p:nvPr/>
          </p:nvSpPr>
          <p:spPr bwMode="auto">
            <a:xfrm flipV="1">
              <a:off x="4002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9" name="Line 160"/>
            <p:cNvSpPr>
              <a:spLocks noChangeShapeType="1"/>
            </p:cNvSpPr>
            <p:nvPr/>
          </p:nvSpPr>
          <p:spPr bwMode="auto">
            <a:xfrm flipV="1">
              <a:off x="4005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0" name="Line 161"/>
            <p:cNvSpPr>
              <a:spLocks noChangeShapeType="1"/>
            </p:cNvSpPr>
            <p:nvPr/>
          </p:nvSpPr>
          <p:spPr bwMode="auto">
            <a:xfrm flipV="1">
              <a:off x="4007" y="1137"/>
              <a:ext cx="1" cy="252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1" name="Rectangle 162"/>
            <p:cNvSpPr>
              <a:spLocks noChangeArrowheads="1"/>
            </p:cNvSpPr>
            <p:nvPr/>
          </p:nvSpPr>
          <p:spPr bwMode="auto">
            <a:xfrm>
              <a:off x="4032" y="1127"/>
              <a:ext cx="3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222" name="Freeform 163"/>
            <p:cNvSpPr>
              <a:spLocks/>
            </p:cNvSpPr>
            <p:nvPr/>
          </p:nvSpPr>
          <p:spPr bwMode="auto">
            <a:xfrm>
              <a:off x="3984" y="1142"/>
              <a:ext cx="41" cy="48"/>
            </a:xfrm>
            <a:custGeom>
              <a:avLst/>
              <a:gdLst>
                <a:gd name="T0" fmla="*/ 0 w 41"/>
                <a:gd name="T1" fmla="*/ 48 h 48"/>
                <a:gd name="T2" fmla="*/ 21 w 41"/>
                <a:gd name="T3" fmla="*/ 0 h 48"/>
                <a:gd name="T4" fmla="*/ 41 w 41"/>
                <a:gd name="T5" fmla="*/ 48 h 48"/>
                <a:gd name="T6" fmla="*/ 0 w 41"/>
                <a:gd name="T7" fmla="*/ 48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8"/>
                <a:gd name="T14" fmla="*/ 41 w 41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8">
                  <a:moveTo>
                    <a:pt x="0" y="48"/>
                  </a:moveTo>
                  <a:lnTo>
                    <a:pt x="21" y="0"/>
                  </a:lnTo>
                  <a:lnTo>
                    <a:pt x="41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23" name="Rectangle 164"/>
            <p:cNvSpPr>
              <a:spLocks noChangeArrowheads="1"/>
            </p:cNvSpPr>
            <p:nvPr/>
          </p:nvSpPr>
          <p:spPr bwMode="auto">
            <a:xfrm>
              <a:off x="3140" y="1137"/>
              <a:ext cx="2375" cy="2526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4" name="Line 165"/>
            <p:cNvSpPr>
              <a:spLocks noChangeShapeType="1"/>
            </p:cNvSpPr>
            <p:nvPr/>
          </p:nvSpPr>
          <p:spPr bwMode="auto">
            <a:xfrm>
              <a:off x="3359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5" name="Rectangle 166"/>
            <p:cNvSpPr>
              <a:spLocks noChangeArrowheads="1"/>
            </p:cNvSpPr>
            <p:nvPr/>
          </p:nvSpPr>
          <p:spPr bwMode="auto">
            <a:xfrm>
              <a:off x="3335" y="2852"/>
              <a:ext cx="7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226" name="Line 167"/>
            <p:cNvSpPr>
              <a:spLocks noChangeShapeType="1"/>
            </p:cNvSpPr>
            <p:nvPr/>
          </p:nvSpPr>
          <p:spPr bwMode="auto">
            <a:xfrm>
              <a:off x="3572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7" name="Rectangle 168"/>
            <p:cNvSpPr>
              <a:spLocks noChangeArrowheads="1"/>
            </p:cNvSpPr>
            <p:nvPr/>
          </p:nvSpPr>
          <p:spPr bwMode="auto">
            <a:xfrm>
              <a:off x="3549" y="2852"/>
              <a:ext cx="7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28" name="Line 169"/>
            <p:cNvSpPr>
              <a:spLocks noChangeShapeType="1"/>
            </p:cNvSpPr>
            <p:nvPr/>
          </p:nvSpPr>
          <p:spPr bwMode="auto">
            <a:xfrm>
              <a:off x="3789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9" name="Rectangle 170"/>
            <p:cNvSpPr>
              <a:spLocks noChangeArrowheads="1"/>
            </p:cNvSpPr>
            <p:nvPr/>
          </p:nvSpPr>
          <p:spPr bwMode="auto">
            <a:xfrm>
              <a:off x="3765" y="2852"/>
              <a:ext cx="7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6230" name="Rectangle 171"/>
            <p:cNvSpPr>
              <a:spLocks noChangeArrowheads="1"/>
            </p:cNvSpPr>
            <p:nvPr/>
          </p:nvSpPr>
          <p:spPr bwMode="auto">
            <a:xfrm>
              <a:off x="4014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231" name="Line 172"/>
            <p:cNvSpPr>
              <a:spLocks noChangeShapeType="1"/>
            </p:cNvSpPr>
            <p:nvPr/>
          </p:nvSpPr>
          <p:spPr bwMode="auto">
            <a:xfrm>
              <a:off x="4221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2" name="Rectangle 173"/>
            <p:cNvSpPr>
              <a:spLocks noChangeArrowheads="1"/>
            </p:cNvSpPr>
            <p:nvPr/>
          </p:nvSpPr>
          <p:spPr bwMode="auto">
            <a:xfrm>
              <a:off x="4223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6233" name="Line 174"/>
            <p:cNvSpPr>
              <a:spLocks noChangeShapeType="1"/>
            </p:cNvSpPr>
            <p:nvPr/>
          </p:nvSpPr>
          <p:spPr bwMode="auto">
            <a:xfrm>
              <a:off x="4434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4" name="Rectangle 175"/>
            <p:cNvSpPr>
              <a:spLocks noChangeArrowheads="1"/>
            </p:cNvSpPr>
            <p:nvPr/>
          </p:nvSpPr>
          <p:spPr bwMode="auto">
            <a:xfrm>
              <a:off x="4437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35" name="Line 176"/>
            <p:cNvSpPr>
              <a:spLocks noChangeShapeType="1"/>
            </p:cNvSpPr>
            <p:nvPr/>
          </p:nvSpPr>
          <p:spPr bwMode="auto">
            <a:xfrm>
              <a:off x="4650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6" name="Rectangle 177"/>
            <p:cNvSpPr>
              <a:spLocks noChangeArrowheads="1"/>
            </p:cNvSpPr>
            <p:nvPr/>
          </p:nvSpPr>
          <p:spPr bwMode="auto">
            <a:xfrm>
              <a:off x="4653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6237" name="Line 178"/>
            <p:cNvSpPr>
              <a:spLocks noChangeShapeType="1"/>
            </p:cNvSpPr>
            <p:nvPr/>
          </p:nvSpPr>
          <p:spPr bwMode="auto">
            <a:xfrm>
              <a:off x="4866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8" name="Rectangle 179"/>
            <p:cNvSpPr>
              <a:spLocks noChangeArrowheads="1"/>
            </p:cNvSpPr>
            <p:nvPr/>
          </p:nvSpPr>
          <p:spPr bwMode="auto">
            <a:xfrm>
              <a:off x="4869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39" name="Line 180"/>
            <p:cNvSpPr>
              <a:spLocks noChangeShapeType="1"/>
            </p:cNvSpPr>
            <p:nvPr/>
          </p:nvSpPr>
          <p:spPr bwMode="auto">
            <a:xfrm>
              <a:off x="5083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0" name="Rectangle 181"/>
            <p:cNvSpPr>
              <a:spLocks noChangeArrowheads="1"/>
            </p:cNvSpPr>
            <p:nvPr/>
          </p:nvSpPr>
          <p:spPr bwMode="auto">
            <a:xfrm>
              <a:off x="5085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241" name="Line 182"/>
            <p:cNvSpPr>
              <a:spLocks noChangeShapeType="1"/>
            </p:cNvSpPr>
            <p:nvPr/>
          </p:nvSpPr>
          <p:spPr bwMode="auto">
            <a:xfrm>
              <a:off x="5296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2" name="Rectangle 183"/>
            <p:cNvSpPr>
              <a:spLocks noChangeArrowheads="1"/>
            </p:cNvSpPr>
            <p:nvPr/>
          </p:nvSpPr>
          <p:spPr bwMode="auto">
            <a:xfrm>
              <a:off x="5299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43" name="Rectangle 184"/>
            <p:cNvSpPr>
              <a:spLocks noChangeArrowheads="1"/>
            </p:cNvSpPr>
            <p:nvPr/>
          </p:nvSpPr>
          <p:spPr bwMode="auto">
            <a:xfrm>
              <a:off x="3944" y="3187"/>
              <a:ext cx="7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44" name="Line 185"/>
            <p:cNvSpPr>
              <a:spLocks noChangeShapeType="1"/>
            </p:cNvSpPr>
            <p:nvPr/>
          </p:nvSpPr>
          <p:spPr bwMode="auto">
            <a:xfrm>
              <a:off x="3993" y="3239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5" name="Rectangle 186"/>
            <p:cNvSpPr>
              <a:spLocks noChangeArrowheads="1"/>
            </p:cNvSpPr>
            <p:nvPr/>
          </p:nvSpPr>
          <p:spPr bwMode="auto">
            <a:xfrm>
              <a:off x="3967" y="2345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46" name="Line 187"/>
            <p:cNvSpPr>
              <a:spLocks noChangeShapeType="1"/>
            </p:cNvSpPr>
            <p:nvPr/>
          </p:nvSpPr>
          <p:spPr bwMode="auto">
            <a:xfrm>
              <a:off x="3993" y="2397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7" name="Rectangle 188"/>
            <p:cNvSpPr>
              <a:spLocks noChangeArrowheads="1"/>
            </p:cNvSpPr>
            <p:nvPr/>
          </p:nvSpPr>
          <p:spPr bwMode="auto">
            <a:xfrm>
              <a:off x="3967" y="1927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48" name="Line 189"/>
            <p:cNvSpPr>
              <a:spLocks noChangeShapeType="1"/>
            </p:cNvSpPr>
            <p:nvPr/>
          </p:nvSpPr>
          <p:spPr bwMode="auto">
            <a:xfrm>
              <a:off x="3993" y="1979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9" name="Rectangle 190"/>
            <p:cNvSpPr>
              <a:spLocks noChangeArrowheads="1"/>
            </p:cNvSpPr>
            <p:nvPr/>
          </p:nvSpPr>
          <p:spPr bwMode="auto">
            <a:xfrm>
              <a:off x="3967" y="1508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50" name="Line 191"/>
            <p:cNvSpPr>
              <a:spLocks noChangeShapeType="1"/>
            </p:cNvSpPr>
            <p:nvPr/>
          </p:nvSpPr>
          <p:spPr bwMode="auto">
            <a:xfrm>
              <a:off x="3993" y="1561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1" name="Freeform 192"/>
            <p:cNvSpPr>
              <a:spLocks/>
            </p:cNvSpPr>
            <p:nvPr/>
          </p:nvSpPr>
          <p:spPr bwMode="auto">
            <a:xfrm>
              <a:off x="3895" y="3605"/>
              <a:ext cx="28" cy="53"/>
            </a:xfrm>
            <a:custGeom>
              <a:avLst/>
              <a:gdLst>
                <a:gd name="T0" fmla="*/ 12 w 12"/>
                <a:gd name="T1" fmla="*/ 0 h 10"/>
                <a:gd name="T2" fmla="*/ 10 w 12"/>
                <a:gd name="T3" fmla="*/ 2 h 10"/>
                <a:gd name="T4" fmla="*/ 8 w 12"/>
                <a:gd name="T5" fmla="*/ 4 h 10"/>
                <a:gd name="T6" fmla="*/ 6 w 12"/>
                <a:gd name="T7" fmla="*/ 5 h 10"/>
                <a:gd name="T8" fmla="*/ 4 w 12"/>
                <a:gd name="T9" fmla="*/ 7 h 10"/>
                <a:gd name="T10" fmla="*/ 2 w 12"/>
                <a:gd name="T11" fmla="*/ 9 h 10"/>
                <a:gd name="T12" fmla="*/ 0 w 12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0"/>
                <a:gd name="T23" fmla="*/ 12 w 12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0">
                  <a:moveTo>
                    <a:pt x="12" y="0"/>
                  </a:moveTo>
                  <a:lnTo>
                    <a:pt x="10" y="2"/>
                  </a:lnTo>
                  <a:lnTo>
                    <a:pt x="8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2" name="Freeform 193"/>
            <p:cNvSpPr>
              <a:spLocks/>
            </p:cNvSpPr>
            <p:nvPr/>
          </p:nvSpPr>
          <p:spPr bwMode="auto">
            <a:xfrm>
              <a:off x="3923" y="1137"/>
              <a:ext cx="1269" cy="2468"/>
            </a:xfrm>
            <a:custGeom>
              <a:avLst/>
              <a:gdLst>
                <a:gd name="T0" fmla="*/ 8 w 546"/>
                <a:gd name="T1" fmla="*/ 465 h 472"/>
                <a:gd name="T2" fmla="*/ 18 w 546"/>
                <a:gd name="T3" fmla="*/ 457 h 472"/>
                <a:gd name="T4" fmla="*/ 28 w 546"/>
                <a:gd name="T5" fmla="*/ 448 h 472"/>
                <a:gd name="T6" fmla="*/ 38 w 546"/>
                <a:gd name="T7" fmla="*/ 439 h 472"/>
                <a:gd name="T8" fmla="*/ 48 w 546"/>
                <a:gd name="T9" fmla="*/ 431 h 472"/>
                <a:gd name="T10" fmla="*/ 58 w 546"/>
                <a:gd name="T11" fmla="*/ 422 h 472"/>
                <a:gd name="T12" fmla="*/ 68 w 546"/>
                <a:gd name="T13" fmla="*/ 413 h 472"/>
                <a:gd name="T14" fmla="*/ 78 w 546"/>
                <a:gd name="T15" fmla="*/ 405 h 472"/>
                <a:gd name="T16" fmla="*/ 88 w 546"/>
                <a:gd name="T17" fmla="*/ 396 h 472"/>
                <a:gd name="T18" fmla="*/ 98 w 546"/>
                <a:gd name="T19" fmla="*/ 387 h 472"/>
                <a:gd name="T20" fmla="*/ 108 w 546"/>
                <a:gd name="T21" fmla="*/ 379 h 472"/>
                <a:gd name="T22" fmla="*/ 118 w 546"/>
                <a:gd name="T23" fmla="*/ 370 h 472"/>
                <a:gd name="T24" fmla="*/ 128 w 546"/>
                <a:gd name="T25" fmla="*/ 361 h 472"/>
                <a:gd name="T26" fmla="*/ 138 w 546"/>
                <a:gd name="T27" fmla="*/ 353 h 472"/>
                <a:gd name="T28" fmla="*/ 148 w 546"/>
                <a:gd name="T29" fmla="*/ 344 h 472"/>
                <a:gd name="T30" fmla="*/ 158 w 546"/>
                <a:gd name="T31" fmla="*/ 335 h 472"/>
                <a:gd name="T32" fmla="*/ 168 w 546"/>
                <a:gd name="T33" fmla="*/ 327 h 472"/>
                <a:gd name="T34" fmla="*/ 178 w 546"/>
                <a:gd name="T35" fmla="*/ 318 h 472"/>
                <a:gd name="T36" fmla="*/ 188 w 546"/>
                <a:gd name="T37" fmla="*/ 310 h 472"/>
                <a:gd name="T38" fmla="*/ 198 w 546"/>
                <a:gd name="T39" fmla="*/ 301 h 472"/>
                <a:gd name="T40" fmla="*/ 208 w 546"/>
                <a:gd name="T41" fmla="*/ 292 h 472"/>
                <a:gd name="T42" fmla="*/ 218 w 546"/>
                <a:gd name="T43" fmla="*/ 284 h 472"/>
                <a:gd name="T44" fmla="*/ 228 w 546"/>
                <a:gd name="T45" fmla="*/ 275 h 472"/>
                <a:gd name="T46" fmla="*/ 238 w 546"/>
                <a:gd name="T47" fmla="*/ 266 h 472"/>
                <a:gd name="T48" fmla="*/ 248 w 546"/>
                <a:gd name="T49" fmla="*/ 258 h 472"/>
                <a:gd name="T50" fmla="*/ 258 w 546"/>
                <a:gd name="T51" fmla="*/ 249 h 472"/>
                <a:gd name="T52" fmla="*/ 268 w 546"/>
                <a:gd name="T53" fmla="*/ 240 h 472"/>
                <a:gd name="T54" fmla="*/ 278 w 546"/>
                <a:gd name="T55" fmla="*/ 232 h 472"/>
                <a:gd name="T56" fmla="*/ 288 w 546"/>
                <a:gd name="T57" fmla="*/ 223 h 472"/>
                <a:gd name="T58" fmla="*/ 298 w 546"/>
                <a:gd name="T59" fmla="*/ 214 h 472"/>
                <a:gd name="T60" fmla="*/ 308 w 546"/>
                <a:gd name="T61" fmla="*/ 206 h 472"/>
                <a:gd name="T62" fmla="*/ 318 w 546"/>
                <a:gd name="T63" fmla="*/ 197 h 472"/>
                <a:gd name="T64" fmla="*/ 328 w 546"/>
                <a:gd name="T65" fmla="*/ 189 h 472"/>
                <a:gd name="T66" fmla="*/ 338 w 546"/>
                <a:gd name="T67" fmla="*/ 180 h 472"/>
                <a:gd name="T68" fmla="*/ 348 w 546"/>
                <a:gd name="T69" fmla="*/ 171 h 472"/>
                <a:gd name="T70" fmla="*/ 358 w 546"/>
                <a:gd name="T71" fmla="*/ 163 h 472"/>
                <a:gd name="T72" fmla="*/ 368 w 546"/>
                <a:gd name="T73" fmla="*/ 154 h 472"/>
                <a:gd name="T74" fmla="*/ 378 w 546"/>
                <a:gd name="T75" fmla="*/ 145 h 472"/>
                <a:gd name="T76" fmla="*/ 388 w 546"/>
                <a:gd name="T77" fmla="*/ 137 h 472"/>
                <a:gd name="T78" fmla="*/ 398 w 546"/>
                <a:gd name="T79" fmla="*/ 128 h 472"/>
                <a:gd name="T80" fmla="*/ 408 w 546"/>
                <a:gd name="T81" fmla="*/ 119 h 472"/>
                <a:gd name="T82" fmla="*/ 418 w 546"/>
                <a:gd name="T83" fmla="*/ 111 h 472"/>
                <a:gd name="T84" fmla="*/ 428 w 546"/>
                <a:gd name="T85" fmla="*/ 102 h 472"/>
                <a:gd name="T86" fmla="*/ 438 w 546"/>
                <a:gd name="T87" fmla="*/ 93 h 472"/>
                <a:gd name="T88" fmla="*/ 448 w 546"/>
                <a:gd name="T89" fmla="*/ 85 h 472"/>
                <a:gd name="T90" fmla="*/ 458 w 546"/>
                <a:gd name="T91" fmla="*/ 76 h 472"/>
                <a:gd name="T92" fmla="*/ 468 w 546"/>
                <a:gd name="T93" fmla="*/ 67 h 472"/>
                <a:gd name="T94" fmla="*/ 478 w 546"/>
                <a:gd name="T95" fmla="*/ 59 h 472"/>
                <a:gd name="T96" fmla="*/ 488 w 546"/>
                <a:gd name="T97" fmla="*/ 50 h 472"/>
                <a:gd name="T98" fmla="*/ 498 w 546"/>
                <a:gd name="T99" fmla="*/ 42 h 472"/>
                <a:gd name="T100" fmla="*/ 508 w 546"/>
                <a:gd name="T101" fmla="*/ 33 h 472"/>
                <a:gd name="T102" fmla="*/ 518 w 546"/>
                <a:gd name="T103" fmla="*/ 24 h 472"/>
                <a:gd name="T104" fmla="*/ 528 w 546"/>
                <a:gd name="T105" fmla="*/ 16 h 472"/>
                <a:gd name="T106" fmla="*/ 538 w 546"/>
                <a:gd name="T107" fmla="*/ 7 h 47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46"/>
                <a:gd name="T163" fmla="*/ 0 h 472"/>
                <a:gd name="T164" fmla="*/ 546 w 546"/>
                <a:gd name="T165" fmla="*/ 472 h 47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46" h="472">
                  <a:moveTo>
                    <a:pt x="0" y="472"/>
                  </a:moveTo>
                  <a:lnTo>
                    <a:pt x="2" y="470"/>
                  </a:lnTo>
                  <a:lnTo>
                    <a:pt x="4" y="469"/>
                  </a:lnTo>
                  <a:lnTo>
                    <a:pt x="6" y="467"/>
                  </a:lnTo>
                  <a:lnTo>
                    <a:pt x="8" y="465"/>
                  </a:lnTo>
                  <a:lnTo>
                    <a:pt x="10" y="463"/>
                  </a:lnTo>
                  <a:lnTo>
                    <a:pt x="12" y="462"/>
                  </a:lnTo>
                  <a:lnTo>
                    <a:pt x="14" y="460"/>
                  </a:lnTo>
                  <a:lnTo>
                    <a:pt x="16" y="458"/>
                  </a:lnTo>
                  <a:lnTo>
                    <a:pt x="18" y="457"/>
                  </a:lnTo>
                  <a:lnTo>
                    <a:pt x="20" y="455"/>
                  </a:lnTo>
                  <a:lnTo>
                    <a:pt x="22" y="453"/>
                  </a:lnTo>
                  <a:lnTo>
                    <a:pt x="24" y="451"/>
                  </a:lnTo>
                  <a:lnTo>
                    <a:pt x="26" y="450"/>
                  </a:lnTo>
                  <a:lnTo>
                    <a:pt x="28" y="448"/>
                  </a:lnTo>
                  <a:lnTo>
                    <a:pt x="30" y="446"/>
                  </a:lnTo>
                  <a:lnTo>
                    <a:pt x="32" y="444"/>
                  </a:lnTo>
                  <a:lnTo>
                    <a:pt x="34" y="443"/>
                  </a:lnTo>
                  <a:lnTo>
                    <a:pt x="36" y="441"/>
                  </a:lnTo>
                  <a:lnTo>
                    <a:pt x="38" y="439"/>
                  </a:lnTo>
                  <a:lnTo>
                    <a:pt x="40" y="438"/>
                  </a:lnTo>
                  <a:lnTo>
                    <a:pt x="42" y="436"/>
                  </a:lnTo>
                  <a:lnTo>
                    <a:pt x="44" y="434"/>
                  </a:lnTo>
                  <a:lnTo>
                    <a:pt x="46" y="432"/>
                  </a:lnTo>
                  <a:lnTo>
                    <a:pt x="48" y="431"/>
                  </a:lnTo>
                  <a:lnTo>
                    <a:pt x="50" y="429"/>
                  </a:lnTo>
                  <a:lnTo>
                    <a:pt x="52" y="427"/>
                  </a:lnTo>
                  <a:lnTo>
                    <a:pt x="54" y="425"/>
                  </a:lnTo>
                  <a:lnTo>
                    <a:pt x="56" y="424"/>
                  </a:lnTo>
                  <a:lnTo>
                    <a:pt x="58" y="422"/>
                  </a:lnTo>
                  <a:lnTo>
                    <a:pt x="60" y="420"/>
                  </a:lnTo>
                  <a:lnTo>
                    <a:pt x="62" y="418"/>
                  </a:lnTo>
                  <a:lnTo>
                    <a:pt x="64" y="417"/>
                  </a:lnTo>
                  <a:lnTo>
                    <a:pt x="66" y="415"/>
                  </a:lnTo>
                  <a:lnTo>
                    <a:pt x="68" y="413"/>
                  </a:lnTo>
                  <a:lnTo>
                    <a:pt x="70" y="412"/>
                  </a:lnTo>
                  <a:lnTo>
                    <a:pt x="72" y="410"/>
                  </a:lnTo>
                  <a:lnTo>
                    <a:pt x="74" y="408"/>
                  </a:lnTo>
                  <a:lnTo>
                    <a:pt x="76" y="406"/>
                  </a:lnTo>
                  <a:lnTo>
                    <a:pt x="78" y="405"/>
                  </a:lnTo>
                  <a:lnTo>
                    <a:pt x="80" y="403"/>
                  </a:lnTo>
                  <a:lnTo>
                    <a:pt x="82" y="401"/>
                  </a:lnTo>
                  <a:lnTo>
                    <a:pt x="84" y="399"/>
                  </a:lnTo>
                  <a:lnTo>
                    <a:pt x="86" y="398"/>
                  </a:lnTo>
                  <a:lnTo>
                    <a:pt x="88" y="396"/>
                  </a:lnTo>
                  <a:lnTo>
                    <a:pt x="90" y="394"/>
                  </a:lnTo>
                  <a:lnTo>
                    <a:pt x="92" y="393"/>
                  </a:lnTo>
                  <a:lnTo>
                    <a:pt x="94" y="391"/>
                  </a:lnTo>
                  <a:lnTo>
                    <a:pt x="96" y="389"/>
                  </a:lnTo>
                  <a:lnTo>
                    <a:pt x="98" y="387"/>
                  </a:lnTo>
                  <a:lnTo>
                    <a:pt x="100" y="386"/>
                  </a:lnTo>
                  <a:lnTo>
                    <a:pt x="102" y="384"/>
                  </a:lnTo>
                  <a:lnTo>
                    <a:pt x="104" y="382"/>
                  </a:lnTo>
                  <a:lnTo>
                    <a:pt x="106" y="380"/>
                  </a:lnTo>
                  <a:lnTo>
                    <a:pt x="108" y="379"/>
                  </a:lnTo>
                  <a:lnTo>
                    <a:pt x="110" y="377"/>
                  </a:lnTo>
                  <a:lnTo>
                    <a:pt x="112" y="375"/>
                  </a:lnTo>
                  <a:lnTo>
                    <a:pt x="114" y="374"/>
                  </a:lnTo>
                  <a:lnTo>
                    <a:pt x="116" y="372"/>
                  </a:lnTo>
                  <a:lnTo>
                    <a:pt x="118" y="370"/>
                  </a:lnTo>
                  <a:lnTo>
                    <a:pt x="120" y="368"/>
                  </a:lnTo>
                  <a:lnTo>
                    <a:pt x="122" y="367"/>
                  </a:lnTo>
                  <a:lnTo>
                    <a:pt x="124" y="365"/>
                  </a:lnTo>
                  <a:lnTo>
                    <a:pt x="126" y="363"/>
                  </a:lnTo>
                  <a:lnTo>
                    <a:pt x="128" y="361"/>
                  </a:lnTo>
                  <a:lnTo>
                    <a:pt x="130" y="360"/>
                  </a:lnTo>
                  <a:lnTo>
                    <a:pt x="132" y="358"/>
                  </a:lnTo>
                  <a:lnTo>
                    <a:pt x="134" y="356"/>
                  </a:lnTo>
                  <a:lnTo>
                    <a:pt x="136" y="355"/>
                  </a:lnTo>
                  <a:lnTo>
                    <a:pt x="138" y="353"/>
                  </a:lnTo>
                  <a:lnTo>
                    <a:pt x="140" y="351"/>
                  </a:lnTo>
                  <a:lnTo>
                    <a:pt x="142" y="349"/>
                  </a:lnTo>
                  <a:lnTo>
                    <a:pt x="144" y="348"/>
                  </a:lnTo>
                  <a:lnTo>
                    <a:pt x="146" y="346"/>
                  </a:lnTo>
                  <a:lnTo>
                    <a:pt x="148" y="344"/>
                  </a:lnTo>
                  <a:lnTo>
                    <a:pt x="150" y="342"/>
                  </a:lnTo>
                  <a:lnTo>
                    <a:pt x="152" y="341"/>
                  </a:lnTo>
                  <a:lnTo>
                    <a:pt x="154" y="339"/>
                  </a:lnTo>
                  <a:lnTo>
                    <a:pt x="156" y="337"/>
                  </a:lnTo>
                  <a:lnTo>
                    <a:pt x="158" y="335"/>
                  </a:lnTo>
                  <a:lnTo>
                    <a:pt x="160" y="334"/>
                  </a:lnTo>
                  <a:lnTo>
                    <a:pt x="162" y="332"/>
                  </a:lnTo>
                  <a:lnTo>
                    <a:pt x="164" y="330"/>
                  </a:lnTo>
                  <a:lnTo>
                    <a:pt x="166" y="329"/>
                  </a:lnTo>
                  <a:lnTo>
                    <a:pt x="168" y="327"/>
                  </a:lnTo>
                  <a:lnTo>
                    <a:pt x="170" y="325"/>
                  </a:lnTo>
                  <a:lnTo>
                    <a:pt x="172" y="323"/>
                  </a:lnTo>
                  <a:lnTo>
                    <a:pt x="174" y="322"/>
                  </a:lnTo>
                  <a:lnTo>
                    <a:pt x="176" y="320"/>
                  </a:lnTo>
                  <a:lnTo>
                    <a:pt x="178" y="318"/>
                  </a:lnTo>
                  <a:lnTo>
                    <a:pt x="180" y="316"/>
                  </a:lnTo>
                  <a:lnTo>
                    <a:pt x="182" y="315"/>
                  </a:lnTo>
                  <a:lnTo>
                    <a:pt x="184" y="313"/>
                  </a:lnTo>
                  <a:lnTo>
                    <a:pt x="186" y="311"/>
                  </a:lnTo>
                  <a:lnTo>
                    <a:pt x="188" y="310"/>
                  </a:lnTo>
                  <a:lnTo>
                    <a:pt x="190" y="308"/>
                  </a:lnTo>
                  <a:lnTo>
                    <a:pt x="192" y="306"/>
                  </a:lnTo>
                  <a:lnTo>
                    <a:pt x="194" y="304"/>
                  </a:lnTo>
                  <a:lnTo>
                    <a:pt x="196" y="303"/>
                  </a:lnTo>
                  <a:lnTo>
                    <a:pt x="198" y="301"/>
                  </a:lnTo>
                  <a:lnTo>
                    <a:pt x="200" y="299"/>
                  </a:lnTo>
                  <a:lnTo>
                    <a:pt x="202" y="297"/>
                  </a:lnTo>
                  <a:lnTo>
                    <a:pt x="204" y="296"/>
                  </a:lnTo>
                  <a:lnTo>
                    <a:pt x="206" y="294"/>
                  </a:lnTo>
                  <a:lnTo>
                    <a:pt x="208" y="292"/>
                  </a:lnTo>
                  <a:lnTo>
                    <a:pt x="210" y="291"/>
                  </a:lnTo>
                  <a:lnTo>
                    <a:pt x="212" y="289"/>
                  </a:lnTo>
                  <a:lnTo>
                    <a:pt x="214" y="287"/>
                  </a:lnTo>
                  <a:lnTo>
                    <a:pt x="216" y="285"/>
                  </a:lnTo>
                  <a:lnTo>
                    <a:pt x="218" y="284"/>
                  </a:lnTo>
                  <a:lnTo>
                    <a:pt x="220" y="282"/>
                  </a:lnTo>
                  <a:lnTo>
                    <a:pt x="222" y="280"/>
                  </a:lnTo>
                  <a:lnTo>
                    <a:pt x="224" y="278"/>
                  </a:lnTo>
                  <a:lnTo>
                    <a:pt x="226" y="277"/>
                  </a:lnTo>
                  <a:lnTo>
                    <a:pt x="228" y="275"/>
                  </a:lnTo>
                  <a:lnTo>
                    <a:pt x="230" y="273"/>
                  </a:lnTo>
                  <a:lnTo>
                    <a:pt x="232" y="272"/>
                  </a:lnTo>
                  <a:lnTo>
                    <a:pt x="234" y="270"/>
                  </a:lnTo>
                  <a:lnTo>
                    <a:pt x="236" y="268"/>
                  </a:lnTo>
                  <a:lnTo>
                    <a:pt x="238" y="266"/>
                  </a:lnTo>
                  <a:lnTo>
                    <a:pt x="240" y="265"/>
                  </a:lnTo>
                  <a:lnTo>
                    <a:pt x="242" y="263"/>
                  </a:lnTo>
                  <a:lnTo>
                    <a:pt x="244" y="261"/>
                  </a:lnTo>
                  <a:lnTo>
                    <a:pt x="246" y="259"/>
                  </a:lnTo>
                  <a:lnTo>
                    <a:pt x="248" y="258"/>
                  </a:lnTo>
                  <a:lnTo>
                    <a:pt x="250" y="256"/>
                  </a:lnTo>
                  <a:lnTo>
                    <a:pt x="252" y="254"/>
                  </a:lnTo>
                  <a:lnTo>
                    <a:pt x="254" y="253"/>
                  </a:lnTo>
                  <a:lnTo>
                    <a:pt x="256" y="251"/>
                  </a:lnTo>
                  <a:lnTo>
                    <a:pt x="258" y="249"/>
                  </a:lnTo>
                  <a:lnTo>
                    <a:pt x="260" y="247"/>
                  </a:lnTo>
                  <a:lnTo>
                    <a:pt x="262" y="246"/>
                  </a:lnTo>
                  <a:lnTo>
                    <a:pt x="264" y="244"/>
                  </a:lnTo>
                  <a:lnTo>
                    <a:pt x="266" y="242"/>
                  </a:lnTo>
                  <a:lnTo>
                    <a:pt x="268" y="240"/>
                  </a:lnTo>
                  <a:lnTo>
                    <a:pt x="270" y="239"/>
                  </a:lnTo>
                  <a:lnTo>
                    <a:pt x="272" y="237"/>
                  </a:lnTo>
                  <a:lnTo>
                    <a:pt x="274" y="235"/>
                  </a:lnTo>
                  <a:lnTo>
                    <a:pt x="276" y="233"/>
                  </a:lnTo>
                  <a:lnTo>
                    <a:pt x="278" y="232"/>
                  </a:lnTo>
                  <a:lnTo>
                    <a:pt x="280" y="230"/>
                  </a:lnTo>
                  <a:lnTo>
                    <a:pt x="282" y="228"/>
                  </a:lnTo>
                  <a:lnTo>
                    <a:pt x="284" y="227"/>
                  </a:lnTo>
                  <a:lnTo>
                    <a:pt x="286" y="225"/>
                  </a:lnTo>
                  <a:lnTo>
                    <a:pt x="288" y="223"/>
                  </a:lnTo>
                  <a:lnTo>
                    <a:pt x="290" y="221"/>
                  </a:lnTo>
                  <a:lnTo>
                    <a:pt x="292" y="220"/>
                  </a:lnTo>
                  <a:lnTo>
                    <a:pt x="294" y="218"/>
                  </a:lnTo>
                  <a:lnTo>
                    <a:pt x="296" y="216"/>
                  </a:lnTo>
                  <a:lnTo>
                    <a:pt x="298" y="214"/>
                  </a:lnTo>
                  <a:lnTo>
                    <a:pt x="300" y="213"/>
                  </a:lnTo>
                  <a:lnTo>
                    <a:pt x="302" y="211"/>
                  </a:lnTo>
                  <a:lnTo>
                    <a:pt x="304" y="209"/>
                  </a:lnTo>
                  <a:lnTo>
                    <a:pt x="306" y="208"/>
                  </a:lnTo>
                  <a:lnTo>
                    <a:pt x="308" y="206"/>
                  </a:lnTo>
                  <a:lnTo>
                    <a:pt x="310" y="204"/>
                  </a:lnTo>
                  <a:lnTo>
                    <a:pt x="312" y="202"/>
                  </a:lnTo>
                  <a:lnTo>
                    <a:pt x="314" y="201"/>
                  </a:lnTo>
                  <a:lnTo>
                    <a:pt x="316" y="199"/>
                  </a:lnTo>
                  <a:lnTo>
                    <a:pt x="318" y="197"/>
                  </a:lnTo>
                  <a:lnTo>
                    <a:pt x="320" y="195"/>
                  </a:lnTo>
                  <a:lnTo>
                    <a:pt x="322" y="194"/>
                  </a:lnTo>
                  <a:lnTo>
                    <a:pt x="324" y="192"/>
                  </a:lnTo>
                  <a:lnTo>
                    <a:pt x="326" y="190"/>
                  </a:lnTo>
                  <a:lnTo>
                    <a:pt x="328" y="189"/>
                  </a:lnTo>
                  <a:lnTo>
                    <a:pt x="330" y="187"/>
                  </a:lnTo>
                  <a:lnTo>
                    <a:pt x="332" y="185"/>
                  </a:lnTo>
                  <a:lnTo>
                    <a:pt x="334" y="183"/>
                  </a:lnTo>
                  <a:lnTo>
                    <a:pt x="336" y="182"/>
                  </a:lnTo>
                  <a:lnTo>
                    <a:pt x="338" y="180"/>
                  </a:lnTo>
                  <a:lnTo>
                    <a:pt x="340" y="178"/>
                  </a:lnTo>
                  <a:lnTo>
                    <a:pt x="342" y="176"/>
                  </a:lnTo>
                  <a:lnTo>
                    <a:pt x="344" y="175"/>
                  </a:lnTo>
                  <a:lnTo>
                    <a:pt x="346" y="173"/>
                  </a:lnTo>
                  <a:lnTo>
                    <a:pt x="348" y="171"/>
                  </a:lnTo>
                  <a:lnTo>
                    <a:pt x="350" y="170"/>
                  </a:lnTo>
                  <a:lnTo>
                    <a:pt x="352" y="168"/>
                  </a:lnTo>
                  <a:lnTo>
                    <a:pt x="354" y="166"/>
                  </a:lnTo>
                  <a:lnTo>
                    <a:pt x="356" y="164"/>
                  </a:lnTo>
                  <a:lnTo>
                    <a:pt x="358" y="163"/>
                  </a:lnTo>
                  <a:lnTo>
                    <a:pt x="360" y="161"/>
                  </a:lnTo>
                  <a:lnTo>
                    <a:pt x="362" y="159"/>
                  </a:lnTo>
                  <a:lnTo>
                    <a:pt x="364" y="157"/>
                  </a:lnTo>
                  <a:lnTo>
                    <a:pt x="366" y="156"/>
                  </a:lnTo>
                  <a:lnTo>
                    <a:pt x="368" y="154"/>
                  </a:lnTo>
                  <a:lnTo>
                    <a:pt x="370" y="152"/>
                  </a:lnTo>
                  <a:lnTo>
                    <a:pt x="372" y="150"/>
                  </a:lnTo>
                  <a:lnTo>
                    <a:pt x="374" y="149"/>
                  </a:lnTo>
                  <a:lnTo>
                    <a:pt x="376" y="147"/>
                  </a:lnTo>
                  <a:lnTo>
                    <a:pt x="378" y="145"/>
                  </a:lnTo>
                  <a:lnTo>
                    <a:pt x="380" y="144"/>
                  </a:lnTo>
                  <a:lnTo>
                    <a:pt x="382" y="142"/>
                  </a:lnTo>
                  <a:lnTo>
                    <a:pt x="384" y="140"/>
                  </a:lnTo>
                  <a:lnTo>
                    <a:pt x="386" y="138"/>
                  </a:lnTo>
                  <a:lnTo>
                    <a:pt x="388" y="137"/>
                  </a:lnTo>
                  <a:lnTo>
                    <a:pt x="390" y="135"/>
                  </a:lnTo>
                  <a:lnTo>
                    <a:pt x="392" y="133"/>
                  </a:lnTo>
                  <a:lnTo>
                    <a:pt x="394" y="131"/>
                  </a:lnTo>
                  <a:lnTo>
                    <a:pt x="396" y="130"/>
                  </a:lnTo>
                  <a:lnTo>
                    <a:pt x="398" y="128"/>
                  </a:lnTo>
                  <a:lnTo>
                    <a:pt x="400" y="126"/>
                  </a:lnTo>
                  <a:lnTo>
                    <a:pt x="402" y="125"/>
                  </a:lnTo>
                  <a:lnTo>
                    <a:pt x="404" y="123"/>
                  </a:lnTo>
                  <a:lnTo>
                    <a:pt x="406" y="121"/>
                  </a:lnTo>
                  <a:lnTo>
                    <a:pt x="408" y="119"/>
                  </a:lnTo>
                  <a:lnTo>
                    <a:pt x="410" y="118"/>
                  </a:lnTo>
                  <a:lnTo>
                    <a:pt x="412" y="116"/>
                  </a:lnTo>
                  <a:lnTo>
                    <a:pt x="414" y="114"/>
                  </a:lnTo>
                  <a:lnTo>
                    <a:pt x="416" y="112"/>
                  </a:lnTo>
                  <a:lnTo>
                    <a:pt x="418" y="111"/>
                  </a:lnTo>
                  <a:lnTo>
                    <a:pt x="420" y="109"/>
                  </a:lnTo>
                  <a:lnTo>
                    <a:pt x="422" y="107"/>
                  </a:lnTo>
                  <a:lnTo>
                    <a:pt x="424" y="106"/>
                  </a:lnTo>
                  <a:lnTo>
                    <a:pt x="426" y="104"/>
                  </a:lnTo>
                  <a:lnTo>
                    <a:pt x="428" y="102"/>
                  </a:lnTo>
                  <a:lnTo>
                    <a:pt x="430" y="100"/>
                  </a:lnTo>
                  <a:lnTo>
                    <a:pt x="432" y="99"/>
                  </a:lnTo>
                  <a:lnTo>
                    <a:pt x="434" y="97"/>
                  </a:lnTo>
                  <a:lnTo>
                    <a:pt x="436" y="95"/>
                  </a:lnTo>
                  <a:lnTo>
                    <a:pt x="438" y="93"/>
                  </a:lnTo>
                  <a:lnTo>
                    <a:pt x="440" y="92"/>
                  </a:lnTo>
                  <a:lnTo>
                    <a:pt x="442" y="90"/>
                  </a:lnTo>
                  <a:lnTo>
                    <a:pt x="444" y="88"/>
                  </a:lnTo>
                  <a:lnTo>
                    <a:pt x="446" y="87"/>
                  </a:lnTo>
                  <a:lnTo>
                    <a:pt x="448" y="85"/>
                  </a:lnTo>
                  <a:lnTo>
                    <a:pt x="450" y="83"/>
                  </a:lnTo>
                  <a:lnTo>
                    <a:pt x="452" y="81"/>
                  </a:lnTo>
                  <a:lnTo>
                    <a:pt x="454" y="80"/>
                  </a:lnTo>
                  <a:lnTo>
                    <a:pt x="456" y="78"/>
                  </a:lnTo>
                  <a:lnTo>
                    <a:pt x="458" y="76"/>
                  </a:lnTo>
                  <a:lnTo>
                    <a:pt x="460" y="74"/>
                  </a:lnTo>
                  <a:lnTo>
                    <a:pt x="462" y="73"/>
                  </a:lnTo>
                  <a:lnTo>
                    <a:pt x="464" y="71"/>
                  </a:lnTo>
                  <a:lnTo>
                    <a:pt x="466" y="69"/>
                  </a:lnTo>
                  <a:lnTo>
                    <a:pt x="468" y="67"/>
                  </a:lnTo>
                  <a:lnTo>
                    <a:pt x="470" y="66"/>
                  </a:lnTo>
                  <a:lnTo>
                    <a:pt x="472" y="64"/>
                  </a:lnTo>
                  <a:lnTo>
                    <a:pt x="474" y="62"/>
                  </a:lnTo>
                  <a:lnTo>
                    <a:pt x="476" y="61"/>
                  </a:lnTo>
                  <a:lnTo>
                    <a:pt x="478" y="59"/>
                  </a:lnTo>
                  <a:lnTo>
                    <a:pt x="480" y="57"/>
                  </a:lnTo>
                  <a:lnTo>
                    <a:pt x="482" y="55"/>
                  </a:lnTo>
                  <a:lnTo>
                    <a:pt x="484" y="54"/>
                  </a:lnTo>
                  <a:lnTo>
                    <a:pt x="486" y="52"/>
                  </a:lnTo>
                  <a:lnTo>
                    <a:pt x="488" y="50"/>
                  </a:lnTo>
                  <a:lnTo>
                    <a:pt x="490" y="48"/>
                  </a:lnTo>
                  <a:lnTo>
                    <a:pt x="492" y="47"/>
                  </a:lnTo>
                  <a:lnTo>
                    <a:pt x="494" y="45"/>
                  </a:lnTo>
                  <a:lnTo>
                    <a:pt x="496" y="43"/>
                  </a:lnTo>
                  <a:lnTo>
                    <a:pt x="498" y="42"/>
                  </a:lnTo>
                  <a:lnTo>
                    <a:pt x="500" y="40"/>
                  </a:lnTo>
                  <a:lnTo>
                    <a:pt x="502" y="38"/>
                  </a:lnTo>
                  <a:lnTo>
                    <a:pt x="504" y="36"/>
                  </a:lnTo>
                  <a:lnTo>
                    <a:pt x="506" y="35"/>
                  </a:lnTo>
                  <a:lnTo>
                    <a:pt x="508" y="33"/>
                  </a:lnTo>
                  <a:lnTo>
                    <a:pt x="510" y="31"/>
                  </a:lnTo>
                  <a:lnTo>
                    <a:pt x="512" y="29"/>
                  </a:lnTo>
                  <a:lnTo>
                    <a:pt x="514" y="28"/>
                  </a:lnTo>
                  <a:lnTo>
                    <a:pt x="516" y="26"/>
                  </a:lnTo>
                  <a:lnTo>
                    <a:pt x="518" y="24"/>
                  </a:lnTo>
                  <a:lnTo>
                    <a:pt x="520" y="23"/>
                  </a:lnTo>
                  <a:lnTo>
                    <a:pt x="522" y="21"/>
                  </a:lnTo>
                  <a:lnTo>
                    <a:pt x="524" y="19"/>
                  </a:lnTo>
                  <a:lnTo>
                    <a:pt x="526" y="17"/>
                  </a:lnTo>
                  <a:lnTo>
                    <a:pt x="528" y="16"/>
                  </a:lnTo>
                  <a:lnTo>
                    <a:pt x="530" y="14"/>
                  </a:lnTo>
                  <a:lnTo>
                    <a:pt x="532" y="12"/>
                  </a:lnTo>
                  <a:lnTo>
                    <a:pt x="534" y="10"/>
                  </a:lnTo>
                  <a:lnTo>
                    <a:pt x="536" y="9"/>
                  </a:lnTo>
                  <a:lnTo>
                    <a:pt x="538" y="7"/>
                  </a:lnTo>
                  <a:lnTo>
                    <a:pt x="540" y="5"/>
                  </a:lnTo>
                  <a:lnTo>
                    <a:pt x="542" y="4"/>
                  </a:lnTo>
                  <a:lnTo>
                    <a:pt x="544" y="2"/>
                  </a:lnTo>
                  <a:lnTo>
                    <a:pt x="5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3" name="Freeform 194"/>
            <p:cNvSpPr>
              <a:spLocks/>
            </p:cNvSpPr>
            <p:nvPr/>
          </p:nvSpPr>
          <p:spPr bwMode="auto">
            <a:xfrm>
              <a:off x="3143" y="1561"/>
              <a:ext cx="2372" cy="1260"/>
            </a:xfrm>
            <a:custGeom>
              <a:avLst/>
              <a:gdLst>
                <a:gd name="T0" fmla="*/ 16 w 1021"/>
                <a:gd name="T1" fmla="*/ 7 h 241"/>
                <a:gd name="T2" fmla="*/ 34 w 1021"/>
                <a:gd name="T3" fmla="*/ 15 h 241"/>
                <a:gd name="T4" fmla="*/ 52 w 1021"/>
                <a:gd name="T5" fmla="*/ 23 h 241"/>
                <a:gd name="T6" fmla="*/ 70 w 1021"/>
                <a:gd name="T7" fmla="*/ 30 h 241"/>
                <a:gd name="T8" fmla="*/ 88 w 1021"/>
                <a:gd name="T9" fmla="*/ 38 h 241"/>
                <a:gd name="T10" fmla="*/ 106 w 1021"/>
                <a:gd name="T11" fmla="*/ 46 h 241"/>
                <a:gd name="T12" fmla="*/ 124 w 1021"/>
                <a:gd name="T13" fmla="*/ 54 h 241"/>
                <a:gd name="T14" fmla="*/ 142 w 1021"/>
                <a:gd name="T15" fmla="*/ 62 h 241"/>
                <a:gd name="T16" fmla="*/ 160 w 1021"/>
                <a:gd name="T17" fmla="*/ 69 h 241"/>
                <a:gd name="T18" fmla="*/ 178 w 1021"/>
                <a:gd name="T19" fmla="*/ 77 h 241"/>
                <a:gd name="T20" fmla="*/ 196 w 1021"/>
                <a:gd name="T21" fmla="*/ 85 h 241"/>
                <a:gd name="T22" fmla="*/ 214 w 1021"/>
                <a:gd name="T23" fmla="*/ 93 h 241"/>
                <a:gd name="T24" fmla="*/ 232 w 1021"/>
                <a:gd name="T25" fmla="*/ 100 h 241"/>
                <a:gd name="T26" fmla="*/ 250 w 1021"/>
                <a:gd name="T27" fmla="*/ 108 h 241"/>
                <a:gd name="T28" fmla="*/ 268 w 1021"/>
                <a:gd name="T29" fmla="*/ 116 h 241"/>
                <a:gd name="T30" fmla="*/ 286 w 1021"/>
                <a:gd name="T31" fmla="*/ 124 h 241"/>
                <a:gd name="T32" fmla="*/ 304 w 1021"/>
                <a:gd name="T33" fmla="*/ 132 h 241"/>
                <a:gd name="T34" fmla="*/ 322 w 1021"/>
                <a:gd name="T35" fmla="*/ 139 h 241"/>
                <a:gd name="T36" fmla="*/ 340 w 1021"/>
                <a:gd name="T37" fmla="*/ 147 h 241"/>
                <a:gd name="T38" fmla="*/ 358 w 1021"/>
                <a:gd name="T39" fmla="*/ 155 h 241"/>
                <a:gd name="T40" fmla="*/ 376 w 1021"/>
                <a:gd name="T41" fmla="*/ 163 h 241"/>
                <a:gd name="T42" fmla="*/ 394 w 1021"/>
                <a:gd name="T43" fmla="*/ 170 h 241"/>
                <a:gd name="T44" fmla="*/ 412 w 1021"/>
                <a:gd name="T45" fmla="*/ 178 h 241"/>
                <a:gd name="T46" fmla="*/ 430 w 1021"/>
                <a:gd name="T47" fmla="*/ 186 h 241"/>
                <a:gd name="T48" fmla="*/ 448 w 1021"/>
                <a:gd name="T49" fmla="*/ 194 h 241"/>
                <a:gd name="T50" fmla="*/ 466 w 1021"/>
                <a:gd name="T51" fmla="*/ 202 h 241"/>
                <a:gd name="T52" fmla="*/ 484 w 1021"/>
                <a:gd name="T53" fmla="*/ 209 h 241"/>
                <a:gd name="T54" fmla="*/ 502 w 1021"/>
                <a:gd name="T55" fmla="*/ 217 h 241"/>
                <a:gd name="T56" fmla="*/ 520 w 1021"/>
                <a:gd name="T57" fmla="*/ 225 h 241"/>
                <a:gd name="T58" fmla="*/ 538 w 1021"/>
                <a:gd name="T59" fmla="*/ 233 h 241"/>
                <a:gd name="T60" fmla="*/ 556 w 1021"/>
                <a:gd name="T61" fmla="*/ 241 h 241"/>
                <a:gd name="T62" fmla="*/ 574 w 1021"/>
                <a:gd name="T63" fmla="*/ 233 h 241"/>
                <a:gd name="T64" fmla="*/ 592 w 1021"/>
                <a:gd name="T65" fmla="*/ 225 h 241"/>
                <a:gd name="T66" fmla="*/ 610 w 1021"/>
                <a:gd name="T67" fmla="*/ 217 h 241"/>
                <a:gd name="T68" fmla="*/ 628 w 1021"/>
                <a:gd name="T69" fmla="*/ 210 h 241"/>
                <a:gd name="T70" fmla="*/ 646 w 1021"/>
                <a:gd name="T71" fmla="*/ 202 h 241"/>
                <a:gd name="T72" fmla="*/ 664 w 1021"/>
                <a:gd name="T73" fmla="*/ 194 h 241"/>
                <a:gd name="T74" fmla="*/ 682 w 1021"/>
                <a:gd name="T75" fmla="*/ 186 h 241"/>
                <a:gd name="T76" fmla="*/ 700 w 1021"/>
                <a:gd name="T77" fmla="*/ 179 h 241"/>
                <a:gd name="T78" fmla="*/ 718 w 1021"/>
                <a:gd name="T79" fmla="*/ 171 h 241"/>
                <a:gd name="T80" fmla="*/ 736 w 1021"/>
                <a:gd name="T81" fmla="*/ 163 h 241"/>
                <a:gd name="T82" fmla="*/ 754 w 1021"/>
                <a:gd name="T83" fmla="*/ 155 h 241"/>
                <a:gd name="T84" fmla="*/ 772 w 1021"/>
                <a:gd name="T85" fmla="*/ 147 h 241"/>
                <a:gd name="T86" fmla="*/ 790 w 1021"/>
                <a:gd name="T87" fmla="*/ 140 h 241"/>
                <a:gd name="T88" fmla="*/ 808 w 1021"/>
                <a:gd name="T89" fmla="*/ 132 h 241"/>
                <a:gd name="T90" fmla="*/ 826 w 1021"/>
                <a:gd name="T91" fmla="*/ 124 h 241"/>
                <a:gd name="T92" fmla="*/ 844 w 1021"/>
                <a:gd name="T93" fmla="*/ 116 h 241"/>
                <a:gd name="T94" fmla="*/ 862 w 1021"/>
                <a:gd name="T95" fmla="*/ 109 h 241"/>
                <a:gd name="T96" fmla="*/ 880 w 1021"/>
                <a:gd name="T97" fmla="*/ 101 h 241"/>
                <a:gd name="T98" fmla="*/ 898 w 1021"/>
                <a:gd name="T99" fmla="*/ 93 h 241"/>
                <a:gd name="T100" fmla="*/ 916 w 1021"/>
                <a:gd name="T101" fmla="*/ 85 h 241"/>
                <a:gd name="T102" fmla="*/ 934 w 1021"/>
                <a:gd name="T103" fmla="*/ 77 h 241"/>
                <a:gd name="T104" fmla="*/ 952 w 1021"/>
                <a:gd name="T105" fmla="*/ 70 h 241"/>
                <a:gd name="T106" fmla="*/ 970 w 1021"/>
                <a:gd name="T107" fmla="*/ 62 h 241"/>
                <a:gd name="T108" fmla="*/ 988 w 1021"/>
                <a:gd name="T109" fmla="*/ 54 h 241"/>
                <a:gd name="T110" fmla="*/ 1006 w 1021"/>
                <a:gd name="T111" fmla="*/ 46 h 2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241"/>
                <a:gd name="T170" fmla="*/ 1021 w 1021"/>
                <a:gd name="T171" fmla="*/ 241 h 2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241">
                  <a:moveTo>
                    <a:pt x="0" y="0"/>
                  </a:moveTo>
                  <a:lnTo>
                    <a:pt x="2" y="1"/>
                  </a:lnTo>
                  <a:lnTo>
                    <a:pt x="4" y="2"/>
                  </a:lnTo>
                  <a:lnTo>
                    <a:pt x="6" y="3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2" y="5"/>
                  </a:lnTo>
                  <a:lnTo>
                    <a:pt x="14" y="6"/>
                  </a:lnTo>
                  <a:lnTo>
                    <a:pt x="16" y="7"/>
                  </a:lnTo>
                  <a:lnTo>
                    <a:pt x="18" y="8"/>
                  </a:lnTo>
                  <a:lnTo>
                    <a:pt x="20" y="9"/>
                  </a:lnTo>
                  <a:lnTo>
                    <a:pt x="22" y="10"/>
                  </a:lnTo>
                  <a:lnTo>
                    <a:pt x="24" y="11"/>
                  </a:lnTo>
                  <a:lnTo>
                    <a:pt x="26" y="11"/>
                  </a:lnTo>
                  <a:lnTo>
                    <a:pt x="28" y="12"/>
                  </a:lnTo>
                  <a:lnTo>
                    <a:pt x="30" y="13"/>
                  </a:lnTo>
                  <a:lnTo>
                    <a:pt x="32" y="14"/>
                  </a:lnTo>
                  <a:lnTo>
                    <a:pt x="34" y="15"/>
                  </a:lnTo>
                  <a:lnTo>
                    <a:pt x="36" y="16"/>
                  </a:lnTo>
                  <a:lnTo>
                    <a:pt x="38" y="17"/>
                  </a:lnTo>
                  <a:lnTo>
                    <a:pt x="40" y="17"/>
                  </a:lnTo>
                  <a:lnTo>
                    <a:pt x="42" y="18"/>
                  </a:lnTo>
                  <a:lnTo>
                    <a:pt x="44" y="19"/>
                  </a:lnTo>
                  <a:lnTo>
                    <a:pt x="46" y="20"/>
                  </a:lnTo>
                  <a:lnTo>
                    <a:pt x="48" y="21"/>
                  </a:lnTo>
                  <a:lnTo>
                    <a:pt x="50" y="22"/>
                  </a:lnTo>
                  <a:lnTo>
                    <a:pt x="52" y="23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8" y="25"/>
                  </a:lnTo>
                  <a:lnTo>
                    <a:pt x="60" y="26"/>
                  </a:lnTo>
                  <a:lnTo>
                    <a:pt x="62" y="27"/>
                  </a:lnTo>
                  <a:lnTo>
                    <a:pt x="64" y="28"/>
                  </a:lnTo>
                  <a:lnTo>
                    <a:pt x="66" y="29"/>
                  </a:lnTo>
                  <a:lnTo>
                    <a:pt x="68" y="30"/>
                  </a:lnTo>
                  <a:lnTo>
                    <a:pt x="70" y="30"/>
                  </a:lnTo>
                  <a:lnTo>
                    <a:pt x="72" y="31"/>
                  </a:lnTo>
                  <a:lnTo>
                    <a:pt x="74" y="32"/>
                  </a:lnTo>
                  <a:lnTo>
                    <a:pt x="76" y="33"/>
                  </a:lnTo>
                  <a:lnTo>
                    <a:pt x="78" y="34"/>
                  </a:lnTo>
                  <a:lnTo>
                    <a:pt x="80" y="35"/>
                  </a:lnTo>
                  <a:lnTo>
                    <a:pt x="82" y="36"/>
                  </a:lnTo>
                  <a:lnTo>
                    <a:pt x="84" y="36"/>
                  </a:lnTo>
                  <a:lnTo>
                    <a:pt x="86" y="37"/>
                  </a:lnTo>
                  <a:lnTo>
                    <a:pt x="88" y="38"/>
                  </a:lnTo>
                  <a:lnTo>
                    <a:pt x="90" y="39"/>
                  </a:lnTo>
                  <a:lnTo>
                    <a:pt x="92" y="40"/>
                  </a:lnTo>
                  <a:lnTo>
                    <a:pt x="94" y="41"/>
                  </a:lnTo>
                  <a:lnTo>
                    <a:pt x="96" y="42"/>
                  </a:lnTo>
                  <a:lnTo>
                    <a:pt x="98" y="43"/>
                  </a:lnTo>
                  <a:lnTo>
                    <a:pt x="100" y="43"/>
                  </a:lnTo>
                  <a:lnTo>
                    <a:pt x="102" y="44"/>
                  </a:lnTo>
                  <a:lnTo>
                    <a:pt x="104" y="45"/>
                  </a:lnTo>
                  <a:lnTo>
                    <a:pt x="106" y="46"/>
                  </a:lnTo>
                  <a:lnTo>
                    <a:pt x="108" y="47"/>
                  </a:lnTo>
                  <a:lnTo>
                    <a:pt x="110" y="48"/>
                  </a:lnTo>
                  <a:lnTo>
                    <a:pt x="112" y="49"/>
                  </a:lnTo>
                  <a:lnTo>
                    <a:pt x="114" y="49"/>
                  </a:lnTo>
                  <a:lnTo>
                    <a:pt x="116" y="50"/>
                  </a:lnTo>
                  <a:lnTo>
                    <a:pt x="118" y="51"/>
                  </a:lnTo>
                  <a:lnTo>
                    <a:pt x="120" y="52"/>
                  </a:lnTo>
                  <a:lnTo>
                    <a:pt x="122" y="53"/>
                  </a:lnTo>
                  <a:lnTo>
                    <a:pt x="124" y="54"/>
                  </a:lnTo>
                  <a:lnTo>
                    <a:pt x="126" y="55"/>
                  </a:lnTo>
                  <a:lnTo>
                    <a:pt x="128" y="55"/>
                  </a:lnTo>
                  <a:lnTo>
                    <a:pt x="130" y="56"/>
                  </a:lnTo>
                  <a:lnTo>
                    <a:pt x="132" y="57"/>
                  </a:lnTo>
                  <a:lnTo>
                    <a:pt x="134" y="58"/>
                  </a:lnTo>
                  <a:lnTo>
                    <a:pt x="136" y="59"/>
                  </a:lnTo>
                  <a:lnTo>
                    <a:pt x="138" y="60"/>
                  </a:lnTo>
                  <a:lnTo>
                    <a:pt x="140" y="61"/>
                  </a:lnTo>
                  <a:lnTo>
                    <a:pt x="142" y="62"/>
                  </a:lnTo>
                  <a:lnTo>
                    <a:pt x="144" y="62"/>
                  </a:lnTo>
                  <a:lnTo>
                    <a:pt x="146" y="63"/>
                  </a:lnTo>
                  <a:lnTo>
                    <a:pt x="148" y="64"/>
                  </a:lnTo>
                  <a:lnTo>
                    <a:pt x="150" y="65"/>
                  </a:lnTo>
                  <a:lnTo>
                    <a:pt x="152" y="66"/>
                  </a:lnTo>
                  <a:lnTo>
                    <a:pt x="154" y="67"/>
                  </a:lnTo>
                  <a:lnTo>
                    <a:pt x="156" y="68"/>
                  </a:lnTo>
                  <a:lnTo>
                    <a:pt x="158" y="68"/>
                  </a:lnTo>
                  <a:lnTo>
                    <a:pt x="160" y="69"/>
                  </a:lnTo>
                  <a:lnTo>
                    <a:pt x="162" y="70"/>
                  </a:lnTo>
                  <a:lnTo>
                    <a:pt x="164" y="71"/>
                  </a:lnTo>
                  <a:lnTo>
                    <a:pt x="166" y="72"/>
                  </a:lnTo>
                  <a:lnTo>
                    <a:pt x="168" y="73"/>
                  </a:lnTo>
                  <a:lnTo>
                    <a:pt x="170" y="74"/>
                  </a:lnTo>
                  <a:lnTo>
                    <a:pt x="172" y="75"/>
                  </a:lnTo>
                  <a:lnTo>
                    <a:pt x="174" y="75"/>
                  </a:lnTo>
                  <a:lnTo>
                    <a:pt x="176" y="76"/>
                  </a:lnTo>
                  <a:lnTo>
                    <a:pt x="178" y="77"/>
                  </a:lnTo>
                  <a:lnTo>
                    <a:pt x="180" y="78"/>
                  </a:lnTo>
                  <a:lnTo>
                    <a:pt x="182" y="79"/>
                  </a:lnTo>
                  <a:lnTo>
                    <a:pt x="184" y="80"/>
                  </a:lnTo>
                  <a:lnTo>
                    <a:pt x="186" y="81"/>
                  </a:lnTo>
                  <a:lnTo>
                    <a:pt x="188" y="81"/>
                  </a:lnTo>
                  <a:lnTo>
                    <a:pt x="190" y="82"/>
                  </a:lnTo>
                  <a:lnTo>
                    <a:pt x="192" y="83"/>
                  </a:lnTo>
                  <a:lnTo>
                    <a:pt x="194" y="84"/>
                  </a:lnTo>
                  <a:lnTo>
                    <a:pt x="196" y="85"/>
                  </a:lnTo>
                  <a:lnTo>
                    <a:pt x="198" y="86"/>
                  </a:lnTo>
                  <a:lnTo>
                    <a:pt x="200" y="87"/>
                  </a:lnTo>
                  <a:lnTo>
                    <a:pt x="202" y="87"/>
                  </a:lnTo>
                  <a:lnTo>
                    <a:pt x="204" y="88"/>
                  </a:lnTo>
                  <a:lnTo>
                    <a:pt x="206" y="89"/>
                  </a:lnTo>
                  <a:lnTo>
                    <a:pt x="208" y="90"/>
                  </a:lnTo>
                  <a:lnTo>
                    <a:pt x="210" y="91"/>
                  </a:lnTo>
                  <a:lnTo>
                    <a:pt x="212" y="92"/>
                  </a:lnTo>
                  <a:lnTo>
                    <a:pt x="214" y="93"/>
                  </a:lnTo>
                  <a:lnTo>
                    <a:pt x="216" y="94"/>
                  </a:lnTo>
                  <a:lnTo>
                    <a:pt x="218" y="94"/>
                  </a:lnTo>
                  <a:lnTo>
                    <a:pt x="220" y="95"/>
                  </a:lnTo>
                  <a:lnTo>
                    <a:pt x="222" y="96"/>
                  </a:lnTo>
                  <a:lnTo>
                    <a:pt x="224" y="97"/>
                  </a:lnTo>
                  <a:lnTo>
                    <a:pt x="226" y="98"/>
                  </a:lnTo>
                  <a:lnTo>
                    <a:pt x="228" y="99"/>
                  </a:lnTo>
                  <a:lnTo>
                    <a:pt x="230" y="100"/>
                  </a:lnTo>
                  <a:lnTo>
                    <a:pt x="232" y="100"/>
                  </a:lnTo>
                  <a:lnTo>
                    <a:pt x="234" y="101"/>
                  </a:lnTo>
                  <a:lnTo>
                    <a:pt x="236" y="102"/>
                  </a:lnTo>
                  <a:lnTo>
                    <a:pt x="238" y="103"/>
                  </a:lnTo>
                  <a:lnTo>
                    <a:pt x="240" y="104"/>
                  </a:lnTo>
                  <a:lnTo>
                    <a:pt x="242" y="105"/>
                  </a:lnTo>
                  <a:lnTo>
                    <a:pt x="244" y="106"/>
                  </a:lnTo>
                  <a:lnTo>
                    <a:pt x="246" y="107"/>
                  </a:lnTo>
                  <a:lnTo>
                    <a:pt x="248" y="107"/>
                  </a:lnTo>
                  <a:lnTo>
                    <a:pt x="250" y="108"/>
                  </a:lnTo>
                  <a:lnTo>
                    <a:pt x="252" y="109"/>
                  </a:lnTo>
                  <a:lnTo>
                    <a:pt x="254" y="110"/>
                  </a:lnTo>
                  <a:lnTo>
                    <a:pt x="256" y="111"/>
                  </a:lnTo>
                  <a:lnTo>
                    <a:pt x="258" y="112"/>
                  </a:lnTo>
                  <a:lnTo>
                    <a:pt x="260" y="113"/>
                  </a:lnTo>
                  <a:lnTo>
                    <a:pt x="262" y="113"/>
                  </a:lnTo>
                  <a:lnTo>
                    <a:pt x="264" y="114"/>
                  </a:lnTo>
                  <a:lnTo>
                    <a:pt x="266" y="115"/>
                  </a:lnTo>
                  <a:lnTo>
                    <a:pt x="268" y="116"/>
                  </a:lnTo>
                  <a:lnTo>
                    <a:pt x="270" y="117"/>
                  </a:lnTo>
                  <a:lnTo>
                    <a:pt x="272" y="118"/>
                  </a:lnTo>
                  <a:lnTo>
                    <a:pt x="274" y="119"/>
                  </a:lnTo>
                  <a:lnTo>
                    <a:pt x="276" y="119"/>
                  </a:lnTo>
                  <a:lnTo>
                    <a:pt x="278" y="120"/>
                  </a:lnTo>
                  <a:lnTo>
                    <a:pt x="280" y="121"/>
                  </a:lnTo>
                  <a:lnTo>
                    <a:pt x="282" y="122"/>
                  </a:lnTo>
                  <a:lnTo>
                    <a:pt x="284" y="123"/>
                  </a:lnTo>
                  <a:lnTo>
                    <a:pt x="286" y="124"/>
                  </a:lnTo>
                  <a:lnTo>
                    <a:pt x="288" y="125"/>
                  </a:lnTo>
                  <a:lnTo>
                    <a:pt x="290" y="126"/>
                  </a:lnTo>
                  <a:lnTo>
                    <a:pt x="292" y="126"/>
                  </a:lnTo>
                  <a:lnTo>
                    <a:pt x="294" y="127"/>
                  </a:lnTo>
                  <a:lnTo>
                    <a:pt x="296" y="128"/>
                  </a:lnTo>
                  <a:lnTo>
                    <a:pt x="298" y="129"/>
                  </a:lnTo>
                  <a:lnTo>
                    <a:pt x="300" y="130"/>
                  </a:lnTo>
                  <a:lnTo>
                    <a:pt x="302" y="131"/>
                  </a:lnTo>
                  <a:lnTo>
                    <a:pt x="304" y="132"/>
                  </a:lnTo>
                  <a:lnTo>
                    <a:pt x="306" y="132"/>
                  </a:lnTo>
                  <a:lnTo>
                    <a:pt x="308" y="133"/>
                  </a:lnTo>
                  <a:lnTo>
                    <a:pt x="310" y="134"/>
                  </a:lnTo>
                  <a:lnTo>
                    <a:pt x="312" y="135"/>
                  </a:lnTo>
                  <a:lnTo>
                    <a:pt x="314" y="136"/>
                  </a:lnTo>
                  <a:lnTo>
                    <a:pt x="316" y="137"/>
                  </a:lnTo>
                  <a:lnTo>
                    <a:pt x="318" y="138"/>
                  </a:lnTo>
                  <a:lnTo>
                    <a:pt x="320" y="138"/>
                  </a:lnTo>
                  <a:lnTo>
                    <a:pt x="322" y="139"/>
                  </a:lnTo>
                  <a:lnTo>
                    <a:pt x="324" y="140"/>
                  </a:lnTo>
                  <a:lnTo>
                    <a:pt x="326" y="141"/>
                  </a:lnTo>
                  <a:lnTo>
                    <a:pt x="328" y="142"/>
                  </a:lnTo>
                  <a:lnTo>
                    <a:pt x="330" y="143"/>
                  </a:lnTo>
                  <a:lnTo>
                    <a:pt x="332" y="144"/>
                  </a:lnTo>
                  <a:lnTo>
                    <a:pt x="334" y="145"/>
                  </a:lnTo>
                  <a:lnTo>
                    <a:pt x="336" y="145"/>
                  </a:lnTo>
                  <a:lnTo>
                    <a:pt x="338" y="146"/>
                  </a:lnTo>
                  <a:lnTo>
                    <a:pt x="340" y="147"/>
                  </a:lnTo>
                  <a:lnTo>
                    <a:pt x="342" y="148"/>
                  </a:lnTo>
                  <a:lnTo>
                    <a:pt x="344" y="149"/>
                  </a:lnTo>
                  <a:lnTo>
                    <a:pt x="346" y="150"/>
                  </a:lnTo>
                  <a:lnTo>
                    <a:pt x="348" y="151"/>
                  </a:lnTo>
                  <a:lnTo>
                    <a:pt x="350" y="151"/>
                  </a:lnTo>
                  <a:lnTo>
                    <a:pt x="352" y="152"/>
                  </a:lnTo>
                  <a:lnTo>
                    <a:pt x="354" y="153"/>
                  </a:lnTo>
                  <a:lnTo>
                    <a:pt x="356" y="154"/>
                  </a:lnTo>
                  <a:lnTo>
                    <a:pt x="358" y="155"/>
                  </a:lnTo>
                  <a:lnTo>
                    <a:pt x="360" y="156"/>
                  </a:lnTo>
                  <a:lnTo>
                    <a:pt x="362" y="157"/>
                  </a:lnTo>
                  <a:lnTo>
                    <a:pt x="364" y="158"/>
                  </a:lnTo>
                  <a:lnTo>
                    <a:pt x="366" y="158"/>
                  </a:lnTo>
                  <a:lnTo>
                    <a:pt x="368" y="159"/>
                  </a:lnTo>
                  <a:lnTo>
                    <a:pt x="370" y="160"/>
                  </a:lnTo>
                  <a:lnTo>
                    <a:pt x="372" y="161"/>
                  </a:lnTo>
                  <a:lnTo>
                    <a:pt x="374" y="162"/>
                  </a:lnTo>
                  <a:lnTo>
                    <a:pt x="376" y="163"/>
                  </a:lnTo>
                  <a:lnTo>
                    <a:pt x="378" y="164"/>
                  </a:lnTo>
                  <a:lnTo>
                    <a:pt x="380" y="164"/>
                  </a:lnTo>
                  <a:lnTo>
                    <a:pt x="382" y="165"/>
                  </a:lnTo>
                  <a:lnTo>
                    <a:pt x="384" y="166"/>
                  </a:lnTo>
                  <a:lnTo>
                    <a:pt x="386" y="167"/>
                  </a:lnTo>
                  <a:lnTo>
                    <a:pt x="388" y="168"/>
                  </a:lnTo>
                  <a:lnTo>
                    <a:pt x="390" y="169"/>
                  </a:lnTo>
                  <a:lnTo>
                    <a:pt x="392" y="170"/>
                  </a:lnTo>
                  <a:lnTo>
                    <a:pt x="394" y="170"/>
                  </a:lnTo>
                  <a:lnTo>
                    <a:pt x="396" y="171"/>
                  </a:lnTo>
                  <a:lnTo>
                    <a:pt x="398" y="172"/>
                  </a:lnTo>
                  <a:lnTo>
                    <a:pt x="400" y="173"/>
                  </a:lnTo>
                  <a:lnTo>
                    <a:pt x="402" y="174"/>
                  </a:lnTo>
                  <a:lnTo>
                    <a:pt x="404" y="175"/>
                  </a:lnTo>
                  <a:lnTo>
                    <a:pt x="406" y="176"/>
                  </a:lnTo>
                  <a:lnTo>
                    <a:pt x="408" y="177"/>
                  </a:lnTo>
                  <a:lnTo>
                    <a:pt x="410" y="177"/>
                  </a:lnTo>
                  <a:lnTo>
                    <a:pt x="412" y="178"/>
                  </a:lnTo>
                  <a:lnTo>
                    <a:pt x="414" y="179"/>
                  </a:lnTo>
                  <a:lnTo>
                    <a:pt x="416" y="180"/>
                  </a:lnTo>
                  <a:lnTo>
                    <a:pt x="418" y="181"/>
                  </a:lnTo>
                  <a:lnTo>
                    <a:pt x="420" y="182"/>
                  </a:lnTo>
                  <a:lnTo>
                    <a:pt x="422" y="183"/>
                  </a:lnTo>
                  <a:lnTo>
                    <a:pt x="424" y="183"/>
                  </a:lnTo>
                  <a:lnTo>
                    <a:pt x="426" y="184"/>
                  </a:lnTo>
                  <a:lnTo>
                    <a:pt x="428" y="185"/>
                  </a:lnTo>
                  <a:lnTo>
                    <a:pt x="430" y="186"/>
                  </a:lnTo>
                  <a:lnTo>
                    <a:pt x="432" y="187"/>
                  </a:lnTo>
                  <a:lnTo>
                    <a:pt x="434" y="188"/>
                  </a:lnTo>
                  <a:lnTo>
                    <a:pt x="436" y="189"/>
                  </a:lnTo>
                  <a:lnTo>
                    <a:pt x="438" y="190"/>
                  </a:lnTo>
                  <a:lnTo>
                    <a:pt x="440" y="190"/>
                  </a:lnTo>
                  <a:lnTo>
                    <a:pt x="442" y="191"/>
                  </a:lnTo>
                  <a:lnTo>
                    <a:pt x="444" y="192"/>
                  </a:lnTo>
                  <a:lnTo>
                    <a:pt x="446" y="193"/>
                  </a:lnTo>
                  <a:lnTo>
                    <a:pt x="448" y="194"/>
                  </a:lnTo>
                  <a:lnTo>
                    <a:pt x="450" y="195"/>
                  </a:lnTo>
                  <a:lnTo>
                    <a:pt x="452" y="196"/>
                  </a:lnTo>
                  <a:lnTo>
                    <a:pt x="454" y="196"/>
                  </a:lnTo>
                  <a:lnTo>
                    <a:pt x="456" y="197"/>
                  </a:lnTo>
                  <a:lnTo>
                    <a:pt x="458" y="198"/>
                  </a:lnTo>
                  <a:lnTo>
                    <a:pt x="460" y="199"/>
                  </a:lnTo>
                  <a:lnTo>
                    <a:pt x="462" y="200"/>
                  </a:lnTo>
                  <a:lnTo>
                    <a:pt x="464" y="201"/>
                  </a:lnTo>
                  <a:lnTo>
                    <a:pt x="466" y="202"/>
                  </a:lnTo>
                  <a:lnTo>
                    <a:pt x="468" y="202"/>
                  </a:lnTo>
                  <a:lnTo>
                    <a:pt x="470" y="203"/>
                  </a:lnTo>
                  <a:lnTo>
                    <a:pt x="472" y="204"/>
                  </a:lnTo>
                  <a:lnTo>
                    <a:pt x="474" y="205"/>
                  </a:lnTo>
                  <a:lnTo>
                    <a:pt x="476" y="206"/>
                  </a:lnTo>
                  <a:lnTo>
                    <a:pt x="478" y="207"/>
                  </a:lnTo>
                  <a:lnTo>
                    <a:pt x="480" y="208"/>
                  </a:lnTo>
                  <a:lnTo>
                    <a:pt x="482" y="209"/>
                  </a:lnTo>
                  <a:lnTo>
                    <a:pt x="484" y="209"/>
                  </a:lnTo>
                  <a:lnTo>
                    <a:pt x="486" y="210"/>
                  </a:lnTo>
                  <a:lnTo>
                    <a:pt x="488" y="211"/>
                  </a:lnTo>
                  <a:lnTo>
                    <a:pt x="490" y="212"/>
                  </a:lnTo>
                  <a:lnTo>
                    <a:pt x="492" y="213"/>
                  </a:lnTo>
                  <a:lnTo>
                    <a:pt x="494" y="214"/>
                  </a:lnTo>
                  <a:lnTo>
                    <a:pt x="496" y="215"/>
                  </a:lnTo>
                  <a:lnTo>
                    <a:pt x="498" y="215"/>
                  </a:lnTo>
                  <a:lnTo>
                    <a:pt x="500" y="216"/>
                  </a:lnTo>
                  <a:lnTo>
                    <a:pt x="502" y="217"/>
                  </a:lnTo>
                  <a:lnTo>
                    <a:pt x="504" y="218"/>
                  </a:lnTo>
                  <a:lnTo>
                    <a:pt x="506" y="219"/>
                  </a:lnTo>
                  <a:lnTo>
                    <a:pt x="508" y="220"/>
                  </a:lnTo>
                  <a:lnTo>
                    <a:pt x="510" y="221"/>
                  </a:lnTo>
                  <a:lnTo>
                    <a:pt x="512" y="221"/>
                  </a:lnTo>
                  <a:lnTo>
                    <a:pt x="514" y="222"/>
                  </a:lnTo>
                  <a:lnTo>
                    <a:pt x="516" y="223"/>
                  </a:lnTo>
                  <a:lnTo>
                    <a:pt x="518" y="224"/>
                  </a:lnTo>
                  <a:lnTo>
                    <a:pt x="520" y="225"/>
                  </a:lnTo>
                  <a:lnTo>
                    <a:pt x="522" y="226"/>
                  </a:lnTo>
                  <a:lnTo>
                    <a:pt x="524" y="227"/>
                  </a:lnTo>
                  <a:lnTo>
                    <a:pt x="526" y="228"/>
                  </a:lnTo>
                  <a:lnTo>
                    <a:pt x="528" y="228"/>
                  </a:lnTo>
                  <a:lnTo>
                    <a:pt x="530" y="229"/>
                  </a:lnTo>
                  <a:lnTo>
                    <a:pt x="532" y="230"/>
                  </a:lnTo>
                  <a:lnTo>
                    <a:pt x="534" y="231"/>
                  </a:lnTo>
                  <a:lnTo>
                    <a:pt x="536" y="232"/>
                  </a:lnTo>
                  <a:lnTo>
                    <a:pt x="538" y="233"/>
                  </a:lnTo>
                  <a:lnTo>
                    <a:pt x="540" y="234"/>
                  </a:lnTo>
                  <a:lnTo>
                    <a:pt x="542" y="234"/>
                  </a:lnTo>
                  <a:lnTo>
                    <a:pt x="544" y="235"/>
                  </a:lnTo>
                  <a:lnTo>
                    <a:pt x="546" y="236"/>
                  </a:lnTo>
                  <a:lnTo>
                    <a:pt x="548" y="237"/>
                  </a:lnTo>
                  <a:lnTo>
                    <a:pt x="550" y="238"/>
                  </a:lnTo>
                  <a:lnTo>
                    <a:pt x="552" y="239"/>
                  </a:lnTo>
                  <a:lnTo>
                    <a:pt x="554" y="240"/>
                  </a:lnTo>
                  <a:lnTo>
                    <a:pt x="556" y="241"/>
                  </a:lnTo>
                  <a:lnTo>
                    <a:pt x="558" y="240"/>
                  </a:lnTo>
                  <a:lnTo>
                    <a:pt x="560" y="239"/>
                  </a:lnTo>
                  <a:lnTo>
                    <a:pt x="562" y="238"/>
                  </a:lnTo>
                  <a:lnTo>
                    <a:pt x="564" y="237"/>
                  </a:lnTo>
                  <a:lnTo>
                    <a:pt x="566" y="237"/>
                  </a:lnTo>
                  <a:lnTo>
                    <a:pt x="568" y="236"/>
                  </a:lnTo>
                  <a:lnTo>
                    <a:pt x="570" y="235"/>
                  </a:lnTo>
                  <a:lnTo>
                    <a:pt x="572" y="234"/>
                  </a:lnTo>
                  <a:lnTo>
                    <a:pt x="574" y="233"/>
                  </a:lnTo>
                  <a:lnTo>
                    <a:pt x="576" y="232"/>
                  </a:lnTo>
                  <a:lnTo>
                    <a:pt x="578" y="231"/>
                  </a:lnTo>
                  <a:lnTo>
                    <a:pt x="580" y="230"/>
                  </a:lnTo>
                  <a:lnTo>
                    <a:pt x="582" y="230"/>
                  </a:lnTo>
                  <a:lnTo>
                    <a:pt x="584" y="229"/>
                  </a:lnTo>
                  <a:lnTo>
                    <a:pt x="586" y="228"/>
                  </a:lnTo>
                  <a:lnTo>
                    <a:pt x="588" y="227"/>
                  </a:lnTo>
                  <a:lnTo>
                    <a:pt x="590" y="226"/>
                  </a:lnTo>
                  <a:lnTo>
                    <a:pt x="592" y="225"/>
                  </a:lnTo>
                  <a:lnTo>
                    <a:pt x="594" y="224"/>
                  </a:lnTo>
                  <a:lnTo>
                    <a:pt x="596" y="224"/>
                  </a:lnTo>
                  <a:lnTo>
                    <a:pt x="598" y="223"/>
                  </a:lnTo>
                  <a:lnTo>
                    <a:pt x="600" y="222"/>
                  </a:lnTo>
                  <a:lnTo>
                    <a:pt x="602" y="221"/>
                  </a:lnTo>
                  <a:lnTo>
                    <a:pt x="604" y="220"/>
                  </a:lnTo>
                  <a:lnTo>
                    <a:pt x="606" y="219"/>
                  </a:lnTo>
                  <a:lnTo>
                    <a:pt x="608" y="218"/>
                  </a:lnTo>
                  <a:lnTo>
                    <a:pt x="610" y="217"/>
                  </a:lnTo>
                  <a:lnTo>
                    <a:pt x="612" y="217"/>
                  </a:lnTo>
                  <a:lnTo>
                    <a:pt x="614" y="216"/>
                  </a:lnTo>
                  <a:lnTo>
                    <a:pt x="616" y="215"/>
                  </a:lnTo>
                  <a:lnTo>
                    <a:pt x="618" y="214"/>
                  </a:lnTo>
                  <a:lnTo>
                    <a:pt x="620" y="213"/>
                  </a:lnTo>
                  <a:lnTo>
                    <a:pt x="622" y="212"/>
                  </a:lnTo>
                  <a:lnTo>
                    <a:pt x="624" y="211"/>
                  </a:lnTo>
                  <a:lnTo>
                    <a:pt x="626" y="211"/>
                  </a:lnTo>
                  <a:lnTo>
                    <a:pt x="628" y="210"/>
                  </a:lnTo>
                  <a:lnTo>
                    <a:pt x="630" y="209"/>
                  </a:lnTo>
                  <a:lnTo>
                    <a:pt x="632" y="208"/>
                  </a:lnTo>
                  <a:lnTo>
                    <a:pt x="634" y="207"/>
                  </a:lnTo>
                  <a:lnTo>
                    <a:pt x="636" y="206"/>
                  </a:lnTo>
                  <a:lnTo>
                    <a:pt x="638" y="205"/>
                  </a:lnTo>
                  <a:lnTo>
                    <a:pt x="640" y="205"/>
                  </a:lnTo>
                  <a:lnTo>
                    <a:pt x="642" y="204"/>
                  </a:lnTo>
                  <a:lnTo>
                    <a:pt x="644" y="203"/>
                  </a:lnTo>
                  <a:lnTo>
                    <a:pt x="646" y="202"/>
                  </a:lnTo>
                  <a:lnTo>
                    <a:pt x="648" y="201"/>
                  </a:lnTo>
                  <a:lnTo>
                    <a:pt x="650" y="200"/>
                  </a:lnTo>
                  <a:lnTo>
                    <a:pt x="652" y="199"/>
                  </a:lnTo>
                  <a:lnTo>
                    <a:pt x="654" y="198"/>
                  </a:lnTo>
                  <a:lnTo>
                    <a:pt x="656" y="198"/>
                  </a:lnTo>
                  <a:lnTo>
                    <a:pt x="658" y="197"/>
                  </a:lnTo>
                  <a:lnTo>
                    <a:pt x="660" y="196"/>
                  </a:lnTo>
                  <a:lnTo>
                    <a:pt x="662" y="195"/>
                  </a:lnTo>
                  <a:lnTo>
                    <a:pt x="664" y="194"/>
                  </a:lnTo>
                  <a:lnTo>
                    <a:pt x="666" y="193"/>
                  </a:lnTo>
                  <a:lnTo>
                    <a:pt x="668" y="192"/>
                  </a:lnTo>
                  <a:lnTo>
                    <a:pt x="670" y="192"/>
                  </a:lnTo>
                  <a:lnTo>
                    <a:pt x="672" y="191"/>
                  </a:lnTo>
                  <a:lnTo>
                    <a:pt x="674" y="190"/>
                  </a:lnTo>
                  <a:lnTo>
                    <a:pt x="676" y="189"/>
                  </a:lnTo>
                  <a:lnTo>
                    <a:pt x="678" y="188"/>
                  </a:lnTo>
                  <a:lnTo>
                    <a:pt x="680" y="187"/>
                  </a:lnTo>
                  <a:lnTo>
                    <a:pt x="682" y="186"/>
                  </a:lnTo>
                  <a:lnTo>
                    <a:pt x="684" y="185"/>
                  </a:lnTo>
                  <a:lnTo>
                    <a:pt x="686" y="185"/>
                  </a:lnTo>
                  <a:lnTo>
                    <a:pt x="688" y="184"/>
                  </a:lnTo>
                  <a:lnTo>
                    <a:pt x="690" y="183"/>
                  </a:lnTo>
                  <a:lnTo>
                    <a:pt x="692" y="182"/>
                  </a:lnTo>
                  <a:lnTo>
                    <a:pt x="694" y="181"/>
                  </a:lnTo>
                  <a:lnTo>
                    <a:pt x="696" y="180"/>
                  </a:lnTo>
                  <a:lnTo>
                    <a:pt x="698" y="179"/>
                  </a:lnTo>
                  <a:lnTo>
                    <a:pt x="700" y="179"/>
                  </a:lnTo>
                  <a:lnTo>
                    <a:pt x="702" y="178"/>
                  </a:lnTo>
                  <a:lnTo>
                    <a:pt x="704" y="177"/>
                  </a:lnTo>
                  <a:lnTo>
                    <a:pt x="706" y="176"/>
                  </a:lnTo>
                  <a:lnTo>
                    <a:pt x="708" y="175"/>
                  </a:lnTo>
                  <a:lnTo>
                    <a:pt x="710" y="174"/>
                  </a:lnTo>
                  <a:lnTo>
                    <a:pt x="712" y="173"/>
                  </a:lnTo>
                  <a:lnTo>
                    <a:pt x="714" y="173"/>
                  </a:lnTo>
                  <a:lnTo>
                    <a:pt x="716" y="172"/>
                  </a:lnTo>
                  <a:lnTo>
                    <a:pt x="718" y="171"/>
                  </a:lnTo>
                  <a:lnTo>
                    <a:pt x="720" y="170"/>
                  </a:lnTo>
                  <a:lnTo>
                    <a:pt x="722" y="169"/>
                  </a:lnTo>
                  <a:lnTo>
                    <a:pt x="724" y="168"/>
                  </a:lnTo>
                  <a:lnTo>
                    <a:pt x="726" y="167"/>
                  </a:lnTo>
                  <a:lnTo>
                    <a:pt x="728" y="166"/>
                  </a:lnTo>
                  <a:lnTo>
                    <a:pt x="730" y="166"/>
                  </a:lnTo>
                  <a:lnTo>
                    <a:pt x="732" y="165"/>
                  </a:lnTo>
                  <a:lnTo>
                    <a:pt x="734" y="164"/>
                  </a:lnTo>
                  <a:lnTo>
                    <a:pt x="736" y="163"/>
                  </a:lnTo>
                  <a:lnTo>
                    <a:pt x="738" y="162"/>
                  </a:lnTo>
                  <a:lnTo>
                    <a:pt x="740" y="161"/>
                  </a:lnTo>
                  <a:lnTo>
                    <a:pt x="742" y="160"/>
                  </a:lnTo>
                  <a:lnTo>
                    <a:pt x="744" y="160"/>
                  </a:lnTo>
                  <a:lnTo>
                    <a:pt x="746" y="159"/>
                  </a:lnTo>
                  <a:lnTo>
                    <a:pt x="748" y="158"/>
                  </a:lnTo>
                  <a:lnTo>
                    <a:pt x="750" y="157"/>
                  </a:lnTo>
                  <a:lnTo>
                    <a:pt x="752" y="156"/>
                  </a:lnTo>
                  <a:lnTo>
                    <a:pt x="754" y="155"/>
                  </a:lnTo>
                  <a:lnTo>
                    <a:pt x="756" y="154"/>
                  </a:lnTo>
                  <a:lnTo>
                    <a:pt x="758" y="154"/>
                  </a:lnTo>
                  <a:lnTo>
                    <a:pt x="760" y="153"/>
                  </a:lnTo>
                  <a:lnTo>
                    <a:pt x="762" y="152"/>
                  </a:lnTo>
                  <a:lnTo>
                    <a:pt x="764" y="151"/>
                  </a:lnTo>
                  <a:lnTo>
                    <a:pt x="766" y="150"/>
                  </a:lnTo>
                  <a:lnTo>
                    <a:pt x="768" y="149"/>
                  </a:lnTo>
                  <a:lnTo>
                    <a:pt x="770" y="148"/>
                  </a:lnTo>
                  <a:lnTo>
                    <a:pt x="772" y="147"/>
                  </a:lnTo>
                  <a:lnTo>
                    <a:pt x="774" y="147"/>
                  </a:lnTo>
                  <a:lnTo>
                    <a:pt x="776" y="146"/>
                  </a:lnTo>
                  <a:lnTo>
                    <a:pt x="778" y="145"/>
                  </a:lnTo>
                  <a:lnTo>
                    <a:pt x="780" y="144"/>
                  </a:lnTo>
                  <a:lnTo>
                    <a:pt x="782" y="143"/>
                  </a:lnTo>
                  <a:lnTo>
                    <a:pt x="784" y="142"/>
                  </a:lnTo>
                  <a:lnTo>
                    <a:pt x="786" y="141"/>
                  </a:lnTo>
                  <a:lnTo>
                    <a:pt x="788" y="141"/>
                  </a:lnTo>
                  <a:lnTo>
                    <a:pt x="790" y="140"/>
                  </a:lnTo>
                  <a:lnTo>
                    <a:pt x="792" y="139"/>
                  </a:lnTo>
                  <a:lnTo>
                    <a:pt x="794" y="138"/>
                  </a:lnTo>
                  <a:lnTo>
                    <a:pt x="796" y="137"/>
                  </a:lnTo>
                  <a:lnTo>
                    <a:pt x="798" y="136"/>
                  </a:lnTo>
                  <a:lnTo>
                    <a:pt x="800" y="135"/>
                  </a:lnTo>
                  <a:lnTo>
                    <a:pt x="802" y="134"/>
                  </a:lnTo>
                  <a:lnTo>
                    <a:pt x="804" y="134"/>
                  </a:lnTo>
                  <a:lnTo>
                    <a:pt x="806" y="133"/>
                  </a:lnTo>
                  <a:lnTo>
                    <a:pt x="808" y="132"/>
                  </a:lnTo>
                  <a:lnTo>
                    <a:pt x="810" y="131"/>
                  </a:lnTo>
                  <a:lnTo>
                    <a:pt x="812" y="130"/>
                  </a:lnTo>
                  <a:lnTo>
                    <a:pt x="814" y="129"/>
                  </a:lnTo>
                  <a:lnTo>
                    <a:pt x="816" y="128"/>
                  </a:lnTo>
                  <a:lnTo>
                    <a:pt x="818" y="128"/>
                  </a:lnTo>
                  <a:lnTo>
                    <a:pt x="820" y="127"/>
                  </a:lnTo>
                  <a:lnTo>
                    <a:pt x="822" y="126"/>
                  </a:lnTo>
                  <a:lnTo>
                    <a:pt x="824" y="125"/>
                  </a:lnTo>
                  <a:lnTo>
                    <a:pt x="826" y="124"/>
                  </a:lnTo>
                  <a:lnTo>
                    <a:pt x="828" y="123"/>
                  </a:lnTo>
                  <a:lnTo>
                    <a:pt x="830" y="122"/>
                  </a:lnTo>
                  <a:lnTo>
                    <a:pt x="832" y="122"/>
                  </a:lnTo>
                  <a:lnTo>
                    <a:pt x="834" y="121"/>
                  </a:lnTo>
                  <a:lnTo>
                    <a:pt x="836" y="120"/>
                  </a:lnTo>
                  <a:lnTo>
                    <a:pt x="838" y="119"/>
                  </a:lnTo>
                  <a:lnTo>
                    <a:pt x="840" y="118"/>
                  </a:lnTo>
                  <a:lnTo>
                    <a:pt x="842" y="117"/>
                  </a:lnTo>
                  <a:lnTo>
                    <a:pt x="844" y="116"/>
                  </a:lnTo>
                  <a:lnTo>
                    <a:pt x="846" y="115"/>
                  </a:lnTo>
                  <a:lnTo>
                    <a:pt x="848" y="115"/>
                  </a:lnTo>
                  <a:lnTo>
                    <a:pt x="850" y="114"/>
                  </a:lnTo>
                  <a:lnTo>
                    <a:pt x="852" y="113"/>
                  </a:lnTo>
                  <a:lnTo>
                    <a:pt x="854" y="112"/>
                  </a:lnTo>
                  <a:lnTo>
                    <a:pt x="856" y="111"/>
                  </a:lnTo>
                  <a:lnTo>
                    <a:pt x="858" y="110"/>
                  </a:lnTo>
                  <a:lnTo>
                    <a:pt x="860" y="109"/>
                  </a:lnTo>
                  <a:lnTo>
                    <a:pt x="862" y="109"/>
                  </a:lnTo>
                  <a:lnTo>
                    <a:pt x="864" y="108"/>
                  </a:lnTo>
                  <a:lnTo>
                    <a:pt x="866" y="107"/>
                  </a:lnTo>
                  <a:lnTo>
                    <a:pt x="868" y="106"/>
                  </a:lnTo>
                  <a:lnTo>
                    <a:pt x="870" y="105"/>
                  </a:lnTo>
                  <a:lnTo>
                    <a:pt x="872" y="104"/>
                  </a:lnTo>
                  <a:lnTo>
                    <a:pt x="874" y="103"/>
                  </a:lnTo>
                  <a:lnTo>
                    <a:pt x="876" y="102"/>
                  </a:lnTo>
                  <a:lnTo>
                    <a:pt x="878" y="102"/>
                  </a:lnTo>
                  <a:lnTo>
                    <a:pt x="880" y="101"/>
                  </a:lnTo>
                  <a:lnTo>
                    <a:pt x="882" y="100"/>
                  </a:lnTo>
                  <a:lnTo>
                    <a:pt x="884" y="99"/>
                  </a:lnTo>
                  <a:lnTo>
                    <a:pt x="886" y="98"/>
                  </a:lnTo>
                  <a:lnTo>
                    <a:pt x="888" y="97"/>
                  </a:lnTo>
                  <a:lnTo>
                    <a:pt x="890" y="96"/>
                  </a:lnTo>
                  <a:lnTo>
                    <a:pt x="892" y="96"/>
                  </a:lnTo>
                  <a:lnTo>
                    <a:pt x="894" y="95"/>
                  </a:lnTo>
                  <a:lnTo>
                    <a:pt x="896" y="94"/>
                  </a:lnTo>
                  <a:lnTo>
                    <a:pt x="898" y="93"/>
                  </a:lnTo>
                  <a:lnTo>
                    <a:pt x="900" y="92"/>
                  </a:lnTo>
                  <a:lnTo>
                    <a:pt x="902" y="91"/>
                  </a:lnTo>
                  <a:lnTo>
                    <a:pt x="904" y="90"/>
                  </a:lnTo>
                  <a:lnTo>
                    <a:pt x="906" y="90"/>
                  </a:lnTo>
                  <a:lnTo>
                    <a:pt x="908" y="89"/>
                  </a:lnTo>
                  <a:lnTo>
                    <a:pt x="910" y="88"/>
                  </a:lnTo>
                  <a:lnTo>
                    <a:pt x="912" y="87"/>
                  </a:lnTo>
                  <a:lnTo>
                    <a:pt x="914" y="86"/>
                  </a:lnTo>
                  <a:lnTo>
                    <a:pt x="916" y="85"/>
                  </a:lnTo>
                  <a:lnTo>
                    <a:pt x="918" y="84"/>
                  </a:lnTo>
                  <a:lnTo>
                    <a:pt x="920" y="83"/>
                  </a:lnTo>
                  <a:lnTo>
                    <a:pt x="922" y="83"/>
                  </a:lnTo>
                  <a:lnTo>
                    <a:pt x="924" y="82"/>
                  </a:lnTo>
                  <a:lnTo>
                    <a:pt x="926" y="81"/>
                  </a:lnTo>
                  <a:lnTo>
                    <a:pt x="928" y="80"/>
                  </a:lnTo>
                  <a:lnTo>
                    <a:pt x="930" y="79"/>
                  </a:lnTo>
                  <a:lnTo>
                    <a:pt x="932" y="78"/>
                  </a:lnTo>
                  <a:lnTo>
                    <a:pt x="934" y="77"/>
                  </a:lnTo>
                  <a:lnTo>
                    <a:pt x="936" y="77"/>
                  </a:lnTo>
                  <a:lnTo>
                    <a:pt x="938" y="76"/>
                  </a:lnTo>
                  <a:lnTo>
                    <a:pt x="940" y="75"/>
                  </a:lnTo>
                  <a:lnTo>
                    <a:pt x="942" y="74"/>
                  </a:lnTo>
                  <a:lnTo>
                    <a:pt x="944" y="73"/>
                  </a:lnTo>
                  <a:lnTo>
                    <a:pt x="946" y="72"/>
                  </a:lnTo>
                  <a:lnTo>
                    <a:pt x="948" y="71"/>
                  </a:lnTo>
                  <a:lnTo>
                    <a:pt x="950" y="71"/>
                  </a:lnTo>
                  <a:lnTo>
                    <a:pt x="952" y="70"/>
                  </a:lnTo>
                  <a:lnTo>
                    <a:pt x="954" y="69"/>
                  </a:lnTo>
                  <a:lnTo>
                    <a:pt x="956" y="68"/>
                  </a:lnTo>
                  <a:lnTo>
                    <a:pt x="958" y="67"/>
                  </a:lnTo>
                  <a:lnTo>
                    <a:pt x="960" y="66"/>
                  </a:lnTo>
                  <a:lnTo>
                    <a:pt x="962" y="65"/>
                  </a:lnTo>
                  <a:lnTo>
                    <a:pt x="964" y="64"/>
                  </a:lnTo>
                  <a:lnTo>
                    <a:pt x="966" y="64"/>
                  </a:lnTo>
                  <a:lnTo>
                    <a:pt x="968" y="63"/>
                  </a:lnTo>
                  <a:lnTo>
                    <a:pt x="970" y="62"/>
                  </a:lnTo>
                  <a:lnTo>
                    <a:pt x="972" y="61"/>
                  </a:lnTo>
                  <a:lnTo>
                    <a:pt x="974" y="60"/>
                  </a:lnTo>
                  <a:lnTo>
                    <a:pt x="976" y="59"/>
                  </a:lnTo>
                  <a:lnTo>
                    <a:pt x="978" y="58"/>
                  </a:lnTo>
                  <a:lnTo>
                    <a:pt x="980" y="58"/>
                  </a:lnTo>
                  <a:lnTo>
                    <a:pt x="982" y="57"/>
                  </a:lnTo>
                  <a:lnTo>
                    <a:pt x="984" y="56"/>
                  </a:lnTo>
                  <a:lnTo>
                    <a:pt x="986" y="55"/>
                  </a:lnTo>
                  <a:lnTo>
                    <a:pt x="988" y="54"/>
                  </a:lnTo>
                  <a:lnTo>
                    <a:pt x="990" y="53"/>
                  </a:lnTo>
                  <a:lnTo>
                    <a:pt x="992" y="52"/>
                  </a:lnTo>
                  <a:lnTo>
                    <a:pt x="994" y="51"/>
                  </a:lnTo>
                  <a:lnTo>
                    <a:pt x="996" y="51"/>
                  </a:lnTo>
                  <a:lnTo>
                    <a:pt x="998" y="50"/>
                  </a:lnTo>
                  <a:lnTo>
                    <a:pt x="1000" y="49"/>
                  </a:lnTo>
                  <a:lnTo>
                    <a:pt x="1002" y="48"/>
                  </a:lnTo>
                  <a:lnTo>
                    <a:pt x="1004" y="47"/>
                  </a:lnTo>
                  <a:lnTo>
                    <a:pt x="1006" y="46"/>
                  </a:lnTo>
                  <a:lnTo>
                    <a:pt x="1008" y="45"/>
                  </a:lnTo>
                  <a:lnTo>
                    <a:pt x="1010" y="45"/>
                  </a:lnTo>
                  <a:lnTo>
                    <a:pt x="1012" y="44"/>
                  </a:lnTo>
                  <a:lnTo>
                    <a:pt x="1014" y="43"/>
                  </a:lnTo>
                  <a:lnTo>
                    <a:pt x="1016" y="42"/>
                  </a:lnTo>
                  <a:lnTo>
                    <a:pt x="1018" y="41"/>
                  </a:lnTo>
                  <a:lnTo>
                    <a:pt x="1020" y="40"/>
                  </a:lnTo>
                  <a:lnTo>
                    <a:pt x="1021" y="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4" name="Rectangle 195"/>
            <p:cNvSpPr>
              <a:spLocks noChangeArrowheads="1"/>
            </p:cNvSpPr>
            <p:nvPr/>
          </p:nvSpPr>
          <p:spPr bwMode="auto">
            <a:xfrm>
              <a:off x="3140" y="1137"/>
              <a:ext cx="2375" cy="2526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03" name="TextBox 202"/>
          <p:cNvSpPr txBox="1">
            <a:spLocks noChangeArrowheads="1"/>
          </p:cNvSpPr>
          <p:nvPr/>
        </p:nvSpPr>
        <p:spPr bwMode="auto">
          <a:xfrm>
            <a:off x="361732" y="6038850"/>
            <a:ext cx="38417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/>
              <a:t>Only one intersection at x=0</a:t>
            </a:r>
          </a:p>
        </p:txBody>
      </p:sp>
      <p:sp>
        <p:nvSpPr>
          <p:cNvPr id="204" name="TextBox 203"/>
          <p:cNvSpPr txBox="1">
            <a:spLocks noChangeArrowheads="1"/>
          </p:cNvSpPr>
          <p:nvPr/>
        </p:nvSpPr>
        <p:spPr bwMode="auto">
          <a:xfrm>
            <a:off x="4597182" y="6048375"/>
            <a:ext cx="42497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/>
              <a:t>Only one intersection at x=1.66</a:t>
            </a:r>
          </a:p>
        </p:txBody>
      </p:sp>
      <p:graphicFrame>
        <p:nvGraphicFramePr>
          <p:cNvPr id="23861" name="Object 3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005486"/>
              </p:ext>
            </p:extLst>
          </p:nvPr>
        </p:nvGraphicFramePr>
        <p:xfrm>
          <a:off x="2973169" y="3630613"/>
          <a:ext cx="11445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596641" imgH="203112" progId="Equation.DSMT4">
                  <p:embed/>
                </p:oleObj>
              </mc:Choice>
              <mc:Fallback>
                <p:oleObj name="Equation" r:id="rId8" imgW="596641" imgH="203112" progId="Equation.DSMT4">
                  <p:embed/>
                  <p:pic>
                    <p:nvPicPr>
                      <p:cNvPr id="23861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169" y="3630613"/>
                        <a:ext cx="1144588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2" name="Object 3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4173"/>
              </p:ext>
            </p:extLst>
          </p:nvPr>
        </p:nvGraphicFramePr>
        <p:xfrm>
          <a:off x="59467" y="3810001"/>
          <a:ext cx="14351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825500" imgH="254000" progId="Equation.DSMT4">
                  <p:embed/>
                </p:oleObj>
              </mc:Choice>
              <mc:Fallback>
                <p:oleObj name="Equation" r:id="rId10" imgW="825500" imgH="254000" progId="Equation.DSMT4">
                  <p:embed/>
                  <p:pic>
                    <p:nvPicPr>
                      <p:cNvPr id="23862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" y="3810001"/>
                        <a:ext cx="1435100" cy="439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3" name="Object 3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282255"/>
              </p:ext>
            </p:extLst>
          </p:nvPr>
        </p:nvGraphicFramePr>
        <p:xfrm>
          <a:off x="2549307" y="1863725"/>
          <a:ext cx="11430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596641" imgH="203112" progId="Equation.DSMT4">
                  <p:embed/>
                </p:oleObj>
              </mc:Choice>
              <mc:Fallback>
                <p:oleObj name="Equation" r:id="rId12" imgW="596641" imgH="203112" progId="Equation.DSMT4">
                  <p:embed/>
                  <p:pic>
                    <p:nvPicPr>
                      <p:cNvPr id="23863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307" y="1863725"/>
                        <a:ext cx="114300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9345"/>
              </p:ext>
            </p:extLst>
          </p:nvPr>
        </p:nvGraphicFramePr>
        <p:xfrm>
          <a:off x="7537232" y="3724275"/>
          <a:ext cx="119221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622030" imgH="203112" progId="Equation.DSMT4">
                  <p:embed/>
                </p:oleObj>
              </mc:Choice>
              <mc:Fallback>
                <p:oleObj name="Equation" r:id="rId14" imgW="622030" imgH="203112" progId="Equation.DSMT4">
                  <p:embed/>
                  <p:pic>
                    <p:nvPicPr>
                      <p:cNvPr id="3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232" y="3724275"/>
                        <a:ext cx="1192212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991629"/>
              </p:ext>
            </p:extLst>
          </p:nvPr>
        </p:nvGraphicFramePr>
        <p:xfrm>
          <a:off x="4281269" y="3560763"/>
          <a:ext cx="15017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863225" imgH="253890" progId="Equation.DSMT4">
                  <p:embed/>
                </p:oleObj>
              </mc:Choice>
              <mc:Fallback>
                <p:oleObj name="Equation" r:id="rId16" imgW="863225" imgH="253890" progId="Equation.DSMT4">
                  <p:embed/>
                  <p:pic>
                    <p:nvPicPr>
                      <p:cNvPr id="4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269" y="3560763"/>
                        <a:ext cx="1501775" cy="439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148048"/>
              </p:ext>
            </p:extLst>
          </p:nvPr>
        </p:nvGraphicFramePr>
        <p:xfrm>
          <a:off x="6314857" y="1863725"/>
          <a:ext cx="13398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698197" imgH="203112" progId="Equation.DSMT4">
                  <p:embed/>
                </p:oleObj>
              </mc:Choice>
              <mc:Fallback>
                <p:oleObj name="Equation" r:id="rId18" imgW="698197" imgH="203112" progId="Equation.DSMT4">
                  <p:embed/>
                  <p:pic>
                    <p:nvPicPr>
                      <p:cNvPr id="7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4857" y="1863725"/>
                        <a:ext cx="133985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2" name="Straight Connector 211"/>
          <p:cNvCxnSpPr/>
          <p:nvPr/>
        </p:nvCxnSpPr>
        <p:spPr>
          <a:xfrm rot="10800000" flipV="1">
            <a:off x="5454432" y="4492625"/>
            <a:ext cx="1276350" cy="1214438"/>
          </a:xfrm>
          <a:prstGeom prst="line">
            <a:avLst/>
          </a:prstGeom>
          <a:ln w="317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90"/>
          <p:cNvSpPr txBox="1">
            <a:spLocks noChangeArrowheads="1"/>
          </p:cNvSpPr>
          <p:nvPr/>
        </p:nvSpPr>
        <p:spPr bwMode="auto">
          <a:xfrm>
            <a:off x="7138769" y="5156200"/>
            <a:ext cx="1704975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latin typeface="Century Schoolbook" pitchFamily="18" charset="0"/>
              </a:rPr>
              <a:t>Extraneous </a:t>
            </a:r>
          </a:p>
          <a:p>
            <a:pPr algn="ctr" eaLnBrk="1" hangingPunct="1"/>
            <a:r>
              <a:rPr lang="en-CA" b="1">
                <a:latin typeface="Century Schoolbook" pitchFamily="18" charset="0"/>
              </a:rPr>
              <a:t>Root</a:t>
            </a:r>
          </a:p>
        </p:txBody>
      </p:sp>
      <p:cxnSp>
        <p:nvCxnSpPr>
          <p:cNvPr id="217" name="Straight Arrow Connector 216"/>
          <p:cNvCxnSpPr>
            <a:endCxn id="215" idx="5"/>
          </p:cNvCxnSpPr>
          <p:nvPr/>
        </p:nvCxnSpPr>
        <p:spPr>
          <a:xfrm rot="10800000">
            <a:off x="6405344" y="4859338"/>
            <a:ext cx="925513" cy="690562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2098457" y="2476500"/>
            <a:ext cx="2043112" cy="202723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10800000">
            <a:off x="380782" y="2795588"/>
            <a:ext cx="1717675" cy="16986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10800000" flipV="1">
            <a:off x="380782" y="1776413"/>
            <a:ext cx="3787775" cy="374491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 212"/>
          <p:cNvSpPr/>
          <p:nvPr/>
        </p:nvSpPr>
        <p:spPr>
          <a:xfrm>
            <a:off x="1719044" y="4130675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28" name="Straight Connector 227"/>
          <p:cNvCxnSpPr/>
          <p:nvPr/>
        </p:nvCxnSpPr>
        <p:spPr>
          <a:xfrm flipV="1">
            <a:off x="6754594" y="2797175"/>
            <a:ext cx="1706563" cy="168116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10800000">
            <a:off x="4695607" y="2470150"/>
            <a:ext cx="2030412" cy="198596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5400000">
            <a:off x="4933732" y="2768600"/>
            <a:ext cx="3992562" cy="20970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6586319" y="4330700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5" name="Oval 214"/>
          <p:cNvSpPr/>
          <p:nvPr/>
        </p:nvSpPr>
        <p:spPr>
          <a:xfrm>
            <a:off x="6345019" y="4797425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552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04" grpId="0"/>
      <p:bldP spid="216" grpId="0" animBg="1"/>
      <p:bldP spid="213" grpId="0" animBg="1"/>
      <p:bldP spid="214" grpId="0" animBg="1"/>
      <p:bldP spid="2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2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V) Reciprocal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115300" cy="857250"/>
          </a:xfrm>
        </p:spPr>
        <p:txBody>
          <a:bodyPr/>
          <a:lstStyle/>
          <a:p>
            <a:pPr eaLnBrk="1" hangingPunct="1"/>
            <a:r>
              <a:rPr lang="en-CA"/>
              <a:t>The reciprocal function takes the reciprocal of all the y-coordinates of a function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166938" y="1876425"/>
          <a:ext cx="1425575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622300" imgH="1739900" progId="Equation.DSMT4">
                  <p:embed/>
                </p:oleObj>
              </mc:Choice>
              <mc:Fallback>
                <p:oleObj name="Equation" r:id="rId4" imgW="622300" imgH="17399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1876425"/>
                        <a:ext cx="1425575" cy="398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586288" y="1554163"/>
          <a:ext cx="1484312" cy="444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647700" imgH="1943100" progId="Equation.DSMT4">
                  <p:embed/>
                </p:oleObj>
              </mc:Choice>
              <mc:Fallback>
                <p:oleObj name="Equation" r:id="rId6" imgW="647700" imgH="194310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1554163"/>
                        <a:ext cx="1484312" cy="444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539397"/>
              </p:ext>
            </p:extLst>
          </p:nvPr>
        </p:nvGraphicFramePr>
        <p:xfrm>
          <a:off x="5524102" y="171759"/>
          <a:ext cx="14430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685800" imgH="482600" progId="Equation.DSMT4">
                  <p:embed/>
                </p:oleObj>
              </mc:Choice>
              <mc:Fallback>
                <p:oleObj name="Equation" r:id="rId8" imgW="685800" imgH="48260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102" y="171759"/>
                        <a:ext cx="1443037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900363" y="3049588"/>
          <a:ext cx="463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203024" imgH="164957" progId="Equation.DSMT4">
                  <p:embed/>
                </p:oleObj>
              </mc:Choice>
              <mc:Fallback>
                <p:oleObj name="Equation" r:id="rId10" imgW="203024" imgH="164957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3049588"/>
                        <a:ext cx="46355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2970213" y="3602038"/>
          <a:ext cx="2889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3602038"/>
                        <a:ext cx="28892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974975" y="4187825"/>
          <a:ext cx="2317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101468" imgH="164885" progId="Equation.DSMT4">
                  <p:embed/>
                </p:oleObj>
              </mc:Choice>
              <mc:Fallback>
                <p:oleObj name="Equation" r:id="rId14" imgW="101468" imgH="164885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4187825"/>
                        <a:ext cx="23177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928938" y="4784725"/>
          <a:ext cx="2889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4784725"/>
                        <a:ext cx="28892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943225" y="5305425"/>
          <a:ext cx="2587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114102" imgH="177492" progId="Equation.DSMT4">
                  <p:embed/>
                </p:oleObj>
              </mc:Choice>
              <mc:Fallback>
                <p:oleObj name="Equation" r:id="rId18" imgW="114102" imgH="177492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5305425"/>
                        <a:ext cx="25876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5164138" y="3214688"/>
          <a:ext cx="463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203024" imgH="164957" progId="Equation.DSMT4">
                  <p:embed/>
                </p:oleObj>
              </mc:Choice>
              <mc:Fallback>
                <p:oleObj name="Equation" r:id="rId20" imgW="203024" imgH="164957" progId="Equation.DSMT4">
                  <p:embed/>
                  <p:pic>
                    <p:nvPicPr>
                      <p:cNvPr id="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3214688"/>
                        <a:ext cx="46355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129213" y="3724275"/>
          <a:ext cx="14668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2" imgW="736280" imgH="215806" progId="Equation.DSMT4">
                  <p:embed/>
                </p:oleObj>
              </mc:Choice>
              <mc:Fallback>
                <p:oleObj name="Equation" r:id="rId22" imgW="736280" imgH="215806" progId="Equation.DSMT4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3724275"/>
                        <a:ext cx="146685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5314950" y="4311650"/>
          <a:ext cx="2333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4" imgW="101468" imgH="164885" progId="Equation.DSMT4">
                  <p:embed/>
                </p:oleObj>
              </mc:Choice>
              <mc:Fallback>
                <p:oleObj name="Equation" r:id="rId24" imgW="101468" imgH="164885" progId="Equation.DSMT4">
                  <p:embed/>
                  <p:pic>
                    <p:nvPicPr>
                      <p:cNvPr id="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4311650"/>
                        <a:ext cx="233363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5089525" y="4929188"/>
          <a:ext cx="5778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26" imgW="253670" imgH="177569" progId="Equation.DSMT4">
                  <p:embed/>
                </p:oleObj>
              </mc:Choice>
              <mc:Fallback>
                <p:oleObj name="Equation" r:id="rId26" imgW="253670" imgH="177569" progId="Equation.DSMT4">
                  <p:embed/>
                  <p:pic>
                    <p:nvPicPr>
                      <p:cNvPr id="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4929188"/>
                        <a:ext cx="57785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5072063" y="5372100"/>
          <a:ext cx="72231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28" imgW="317362" imgH="228501" progId="Equation.DSMT4">
                  <p:embed/>
                </p:oleObj>
              </mc:Choice>
              <mc:Fallback>
                <p:oleObj name="Equation" r:id="rId28" imgW="317362" imgH="228501" progId="Equation.DSMT4">
                  <p:embed/>
                  <p:pic>
                    <p:nvPicPr>
                      <p:cNvPr id="1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5372100"/>
                        <a:ext cx="722312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49263" y="2124075"/>
            <a:ext cx="8115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When graphing a reciprocal function, there are a three main steps: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49263" y="2963863"/>
            <a:ext cx="8115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The reciprocal of 1 or -1 will be the same, so points with a y-coordinate of 1 will not change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The reciprocal of zero is undefined, so points with a </a:t>
            </a:r>
            <a:br>
              <a:rPr lang="en-CA" sz="2400" dirty="0">
                <a:latin typeface="+mn-lt"/>
              </a:rPr>
            </a:br>
            <a:r>
              <a:rPr lang="en-CA" sz="2400" dirty="0">
                <a:latin typeface="+mn-lt"/>
              </a:rPr>
              <a:t>y-coordinate of zero will become a vertical asymptote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Take the reciprocal of all y-coordinates to find where the points of the new function is.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Reciprocal of large numbers become small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Reciprocal of small numbers become large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CA" sz="2400" dirty="0">
              <a:latin typeface="+mn-lt"/>
            </a:endParaRPr>
          </a:p>
        </p:txBody>
      </p:sp>
      <p:sp>
        <p:nvSpPr>
          <p:cNvPr id="1043" name="TextBox 18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0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211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99139"/>
          </a:xfrm>
        </p:spPr>
        <p:txBody>
          <a:bodyPr/>
          <a:lstStyle/>
          <a:p>
            <a:r>
              <a:rPr lang="en-CA" dirty="0"/>
              <a:t>Graphing: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324" y="1080659"/>
            <a:ext cx="8532421" cy="2387787"/>
          </a:xfrm>
        </p:spPr>
        <p:txBody>
          <a:bodyPr>
            <a:normAutofit/>
          </a:bodyPr>
          <a:lstStyle/>
          <a:p>
            <a:r>
              <a:rPr lang="en-CA" sz="2200" dirty="0"/>
              <a:t>First look at the function in the denominator </a:t>
            </a:r>
          </a:p>
          <a:p>
            <a:r>
              <a:rPr lang="en-CA" sz="2200" dirty="0"/>
              <a:t>Find the Asymptote and common points</a:t>
            </a:r>
          </a:p>
          <a:p>
            <a:r>
              <a:rPr lang="en-CA" sz="2200" dirty="0"/>
              <a:t>Start from the asymptote, if the line goes up, the reciprocal goes down</a:t>
            </a:r>
          </a:p>
          <a:p>
            <a:r>
              <a:rPr lang="en-CA" sz="2200" dirty="0"/>
              <a:t>If the line goes down, the reciprocal goes up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174248"/>
              </p:ext>
            </p:extLst>
          </p:nvPr>
        </p:nvGraphicFramePr>
        <p:xfrm>
          <a:off x="2648197" y="274638"/>
          <a:ext cx="856260" cy="856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393480" imgH="393480" progId="Equation.DSMT4">
                  <p:embed/>
                </p:oleObj>
              </mc:Choice>
              <mc:Fallback>
                <p:oleObj name="Equation" r:id="rId4" imgW="39348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8197" y="274638"/>
                        <a:ext cx="856260" cy="856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04"/>
          <p:cNvGrpSpPr>
            <a:grpSpLocks noChangeAspect="1"/>
          </p:cNvGrpSpPr>
          <p:nvPr/>
        </p:nvGrpSpPr>
        <p:grpSpPr bwMode="auto">
          <a:xfrm>
            <a:off x="260351" y="3523055"/>
            <a:ext cx="3480376" cy="3236082"/>
            <a:chOff x="164" y="804"/>
            <a:chExt cx="2995" cy="3349"/>
          </a:xfrm>
        </p:grpSpPr>
        <p:sp>
          <p:nvSpPr>
            <p:cNvPr id="6" name="AutoShape 103"/>
            <p:cNvSpPr>
              <a:spLocks noChangeAspect="1" noChangeArrowheads="1" noTextEdit="1"/>
            </p:cNvSpPr>
            <p:nvPr/>
          </p:nvSpPr>
          <p:spPr bwMode="auto">
            <a:xfrm>
              <a:off x="164" y="808"/>
              <a:ext cx="2995" cy="3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Rectangle 105"/>
            <p:cNvSpPr>
              <a:spLocks noChangeArrowheads="1"/>
            </p:cNvSpPr>
            <p:nvPr/>
          </p:nvSpPr>
          <p:spPr bwMode="auto">
            <a:xfrm>
              <a:off x="168" y="812"/>
              <a:ext cx="2987" cy="3337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106"/>
            <p:cNvSpPr>
              <a:spLocks noChangeShapeType="1"/>
            </p:cNvSpPr>
            <p:nvPr/>
          </p:nvSpPr>
          <p:spPr bwMode="auto">
            <a:xfrm flipV="1">
              <a:off x="417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07"/>
            <p:cNvSpPr>
              <a:spLocks noChangeShapeType="1"/>
            </p:cNvSpPr>
            <p:nvPr/>
          </p:nvSpPr>
          <p:spPr bwMode="auto">
            <a:xfrm flipV="1">
              <a:off x="421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08"/>
            <p:cNvSpPr>
              <a:spLocks noChangeShapeType="1"/>
            </p:cNvSpPr>
            <p:nvPr/>
          </p:nvSpPr>
          <p:spPr bwMode="auto">
            <a:xfrm flipV="1">
              <a:off x="666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09"/>
            <p:cNvSpPr>
              <a:spLocks noChangeShapeType="1"/>
            </p:cNvSpPr>
            <p:nvPr/>
          </p:nvSpPr>
          <p:spPr bwMode="auto">
            <a:xfrm flipV="1">
              <a:off x="66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10"/>
            <p:cNvSpPr>
              <a:spLocks noChangeShapeType="1"/>
            </p:cNvSpPr>
            <p:nvPr/>
          </p:nvSpPr>
          <p:spPr bwMode="auto">
            <a:xfrm flipV="1">
              <a:off x="915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11"/>
            <p:cNvSpPr>
              <a:spLocks noChangeShapeType="1"/>
            </p:cNvSpPr>
            <p:nvPr/>
          </p:nvSpPr>
          <p:spPr bwMode="auto">
            <a:xfrm flipV="1">
              <a:off x="918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112"/>
            <p:cNvSpPr>
              <a:spLocks noChangeShapeType="1"/>
            </p:cNvSpPr>
            <p:nvPr/>
          </p:nvSpPr>
          <p:spPr bwMode="auto">
            <a:xfrm flipV="1">
              <a:off x="1160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13"/>
            <p:cNvSpPr>
              <a:spLocks noChangeShapeType="1"/>
            </p:cNvSpPr>
            <p:nvPr/>
          </p:nvSpPr>
          <p:spPr bwMode="auto">
            <a:xfrm flipV="1">
              <a:off x="1164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14"/>
            <p:cNvSpPr>
              <a:spLocks noChangeShapeType="1"/>
            </p:cNvSpPr>
            <p:nvPr/>
          </p:nvSpPr>
          <p:spPr bwMode="auto">
            <a:xfrm flipV="1">
              <a:off x="140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115"/>
            <p:cNvSpPr>
              <a:spLocks noChangeShapeType="1"/>
            </p:cNvSpPr>
            <p:nvPr/>
          </p:nvSpPr>
          <p:spPr bwMode="auto">
            <a:xfrm flipV="1">
              <a:off x="1413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116"/>
            <p:cNvSpPr>
              <a:spLocks noChangeShapeType="1"/>
            </p:cNvSpPr>
            <p:nvPr/>
          </p:nvSpPr>
          <p:spPr bwMode="auto">
            <a:xfrm flipV="1">
              <a:off x="1907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117"/>
            <p:cNvSpPr>
              <a:spLocks noChangeShapeType="1"/>
            </p:cNvSpPr>
            <p:nvPr/>
          </p:nvSpPr>
          <p:spPr bwMode="auto">
            <a:xfrm flipV="1">
              <a:off x="1910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118"/>
            <p:cNvSpPr>
              <a:spLocks noChangeShapeType="1"/>
            </p:cNvSpPr>
            <p:nvPr/>
          </p:nvSpPr>
          <p:spPr bwMode="auto">
            <a:xfrm flipV="1">
              <a:off x="2156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119"/>
            <p:cNvSpPr>
              <a:spLocks noChangeShapeType="1"/>
            </p:cNvSpPr>
            <p:nvPr/>
          </p:nvSpPr>
          <p:spPr bwMode="auto">
            <a:xfrm flipV="1">
              <a:off x="215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120"/>
            <p:cNvSpPr>
              <a:spLocks noChangeShapeType="1"/>
            </p:cNvSpPr>
            <p:nvPr/>
          </p:nvSpPr>
          <p:spPr bwMode="auto">
            <a:xfrm flipV="1">
              <a:off x="2405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121"/>
            <p:cNvSpPr>
              <a:spLocks noChangeShapeType="1"/>
            </p:cNvSpPr>
            <p:nvPr/>
          </p:nvSpPr>
          <p:spPr bwMode="auto">
            <a:xfrm flipV="1">
              <a:off x="2408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122"/>
            <p:cNvSpPr>
              <a:spLocks noChangeShapeType="1"/>
            </p:cNvSpPr>
            <p:nvPr/>
          </p:nvSpPr>
          <p:spPr bwMode="auto">
            <a:xfrm flipV="1">
              <a:off x="2650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123"/>
            <p:cNvSpPr>
              <a:spLocks noChangeShapeType="1"/>
            </p:cNvSpPr>
            <p:nvPr/>
          </p:nvSpPr>
          <p:spPr bwMode="auto">
            <a:xfrm flipV="1">
              <a:off x="2654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124"/>
            <p:cNvSpPr>
              <a:spLocks noChangeShapeType="1"/>
            </p:cNvSpPr>
            <p:nvPr/>
          </p:nvSpPr>
          <p:spPr bwMode="auto">
            <a:xfrm flipV="1">
              <a:off x="289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125"/>
            <p:cNvSpPr>
              <a:spLocks noChangeShapeType="1"/>
            </p:cNvSpPr>
            <p:nvPr/>
          </p:nvSpPr>
          <p:spPr bwMode="auto">
            <a:xfrm flipV="1">
              <a:off x="2903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126"/>
            <p:cNvSpPr>
              <a:spLocks noChangeShapeType="1"/>
            </p:cNvSpPr>
            <p:nvPr/>
          </p:nvSpPr>
          <p:spPr bwMode="auto">
            <a:xfrm>
              <a:off x="172" y="3860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127"/>
            <p:cNvSpPr>
              <a:spLocks noChangeShapeType="1"/>
            </p:cNvSpPr>
            <p:nvPr/>
          </p:nvSpPr>
          <p:spPr bwMode="auto">
            <a:xfrm>
              <a:off x="172" y="3865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128"/>
            <p:cNvSpPr>
              <a:spLocks noChangeShapeType="1"/>
            </p:cNvSpPr>
            <p:nvPr/>
          </p:nvSpPr>
          <p:spPr bwMode="auto">
            <a:xfrm>
              <a:off x="172" y="3585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129"/>
            <p:cNvSpPr>
              <a:spLocks noChangeShapeType="1"/>
            </p:cNvSpPr>
            <p:nvPr/>
          </p:nvSpPr>
          <p:spPr bwMode="auto">
            <a:xfrm>
              <a:off x="172" y="3590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130"/>
            <p:cNvSpPr>
              <a:spLocks noChangeShapeType="1"/>
            </p:cNvSpPr>
            <p:nvPr/>
          </p:nvSpPr>
          <p:spPr bwMode="auto">
            <a:xfrm>
              <a:off x="172" y="330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131"/>
            <p:cNvSpPr>
              <a:spLocks noChangeShapeType="1"/>
            </p:cNvSpPr>
            <p:nvPr/>
          </p:nvSpPr>
          <p:spPr bwMode="auto">
            <a:xfrm>
              <a:off x="172" y="3310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32"/>
            <p:cNvSpPr>
              <a:spLocks noChangeShapeType="1"/>
            </p:cNvSpPr>
            <p:nvPr/>
          </p:nvSpPr>
          <p:spPr bwMode="auto">
            <a:xfrm>
              <a:off x="172" y="303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133"/>
            <p:cNvSpPr>
              <a:spLocks noChangeShapeType="1"/>
            </p:cNvSpPr>
            <p:nvPr/>
          </p:nvSpPr>
          <p:spPr bwMode="auto">
            <a:xfrm>
              <a:off x="172" y="3035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134"/>
            <p:cNvSpPr>
              <a:spLocks noChangeShapeType="1"/>
            </p:cNvSpPr>
            <p:nvPr/>
          </p:nvSpPr>
          <p:spPr bwMode="auto">
            <a:xfrm>
              <a:off x="172" y="275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135"/>
            <p:cNvSpPr>
              <a:spLocks noChangeShapeType="1"/>
            </p:cNvSpPr>
            <p:nvPr/>
          </p:nvSpPr>
          <p:spPr bwMode="auto">
            <a:xfrm>
              <a:off x="172" y="275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6"/>
            <p:cNvSpPr>
              <a:spLocks noChangeShapeType="1"/>
            </p:cNvSpPr>
            <p:nvPr/>
          </p:nvSpPr>
          <p:spPr bwMode="auto">
            <a:xfrm>
              <a:off x="172" y="2197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37"/>
            <p:cNvSpPr>
              <a:spLocks noChangeShapeType="1"/>
            </p:cNvSpPr>
            <p:nvPr/>
          </p:nvSpPr>
          <p:spPr bwMode="auto">
            <a:xfrm>
              <a:off x="172" y="220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38"/>
            <p:cNvSpPr>
              <a:spLocks noChangeShapeType="1"/>
            </p:cNvSpPr>
            <p:nvPr/>
          </p:nvSpPr>
          <p:spPr bwMode="auto">
            <a:xfrm>
              <a:off x="172" y="192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139"/>
            <p:cNvSpPr>
              <a:spLocks noChangeShapeType="1"/>
            </p:cNvSpPr>
            <p:nvPr/>
          </p:nvSpPr>
          <p:spPr bwMode="auto">
            <a:xfrm>
              <a:off x="172" y="192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140"/>
            <p:cNvSpPr>
              <a:spLocks noChangeShapeType="1"/>
            </p:cNvSpPr>
            <p:nvPr/>
          </p:nvSpPr>
          <p:spPr bwMode="auto">
            <a:xfrm>
              <a:off x="172" y="164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141"/>
            <p:cNvSpPr>
              <a:spLocks noChangeShapeType="1"/>
            </p:cNvSpPr>
            <p:nvPr/>
          </p:nvSpPr>
          <p:spPr bwMode="auto">
            <a:xfrm>
              <a:off x="172" y="164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142"/>
            <p:cNvSpPr>
              <a:spLocks noChangeShapeType="1"/>
            </p:cNvSpPr>
            <p:nvPr/>
          </p:nvSpPr>
          <p:spPr bwMode="auto">
            <a:xfrm>
              <a:off x="172" y="1367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143"/>
            <p:cNvSpPr>
              <a:spLocks noChangeShapeType="1"/>
            </p:cNvSpPr>
            <p:nvPr/>
          </p:nvSpPr>
          <p:spPr bwMode="auto">
            <a:xfrm>
              <a:off x="172" y="137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144"/>
            <p:cNvSpPr>
              <a:spLocks noChangeShapeType="1"/>
            </p:cNvSpPr>
            <p:nvPr/>
          </p:nvSpPr>
          <p:spPr bwMode="auto">
            <a:xfrm>
              <a:off x="172" y="1087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145"/>
            <p:cNvSpPr>
              <a:spLocks noChangeShapeType="1"/>
            </p:cNvSpPr>
            <p:nvPr/>
          </p:nvSpPr>
          <p:spPr bwMode="auto">
            <a:xfrm>
              <a:off x="172" y="109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146"/>
            <p:cNvSpPr>
              <a:spLocks noChangeShapeType="1"/>
            </p:cNvSpPr>
            <p:nvPr/>
          </p:nvSpPr>
          <p:spPr bwMode="auto">
            <a:xfrm>
              <a:off x="172" y="247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147"/>
            <p:cNvSpPr>
              <a:spLocks noChangeShapeType="1"/>
            </p:cNvSpPr>
            <p:nvPr/>
          </p:nvSpPr>
          <p:spPr bwMode="auto">
            <a:xfrm>
              <a:off x="172" y="247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48"/>
            <p:cNvSpPr>
              <a:spLocks noChangeShapeType="1"/>
            </p:cNvSpPr>
            <p:nvPr/>
          </p:nvSpPr>
          <p:spPr bwMode="auto">
            <a:xfrm>
              <a:off x="172" y="248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149"/>
            <p:cNvSpPr>
              <a:spLocks noChangeShapeType="1"/>
            </p:cNvSpPr>
            <p:nvPr/>
          </p:nvSpPr>
          <p:spPr bwMode="auto">
            <a:xfrm>
              <a:off x="172" y="2485"/>
              <a:ext cx="298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Rectangle 150"/>
            <p:cNvSpPr>
              <a:spLocks noChangeArrowheads="1"/>
            </p:cNvSpPr>
            <p:nvPr/>
          </p:nvSpPr>
          <p:spPr bwMode="auto">
            <a:xfrm>
              <a:off x="3042" y="2270"/>
              <a:ext cx="9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3" name="Freeform 151"/>
            <p:cNvSpPr>
              <a:spLocks/>
            </p:cNvSpPr>
            <p:nvPr/>
          </p:nvSpPr>
          <p:spPr bwMode="auto">
            <a:xfrm>
              <a:off x="3099" y="2424"/>
              <a:ext cx="49" cy="113"/>
            </a:xfrm>
            <a:custGeom>
              <a:avLst/>
              <a:gdLst>
                <a:gd name="T0" fmla="*/ 0 w 49"/>
                <a:gd name="T1" fmla="*/ 0 h 113"/>
                <a:gd name="T2" fmla="*/ 49 w 49"/>
                <a:gd name="T3" fmla="*/ 57 h 113"/>
                <a:gd name="T4" fmla="*/ 0 w 49"/>
                <a:gd name="T5" fmla="*/ 113 h 113"/>
                <a:gd name="T6" fmla="*/ 0 w 49"/>
                <a:gd name="T7" fmla="*/ 0 h 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113"/>
                <a:gd name="T14" fmla="*/ 49 w 49"/>
                <a:gd name="T15" fmla="*/ 113 h 1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113">
                  <a:moveTo>
                    <a:pt x="0" y="0"/>
                  </a:moveTo>
                  <a:lnTo>
                    <a:pt x="49" y="57"/>
                  </a:lnTo>
                  <a:lnTo>
                    <a:pt x="0" y="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152"/>
            <p:cNvSpPr>
              <a:spLocks noChangeShapeType="1"/>
            </p:cNvSpPr>
            <p:nvPr/>
          </p:nvSpPr>
          <p:spPr bwMode="auto">
            <a:xfrm flipV="1">
              <a:off x="1654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153"/>
            <p:cNvSpPr>
              <a:spLocks noChangeShapeType="1"/>
            </p:cNvSpPr>
            <p:nvPr/>
          </p:nvSpPr>
          <p:spPr bwMode="auto">
            <a:xfrm flipV="1">
              <a:off x="1658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154"/>
            <p:cNvSpPr>
              <a:spLocks noChangeShapeType="1"/>
            </p:cNvSpPr>
            <p:nvPr/>
          </p:nvSpPr>
          <p:spPr bwMode="auto">
            <a:xfrm flipV="1">
              <a:off x="1662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155"/>
            <p:cNvSpPr>
              <a:spLocks noChangeShapeType="1"/>
            </p:cNvSpPr>
            <p:nvPr/>
          </p:nvSpPr>
          <p:spPr bwMode="auto">
            <a:xfrm flipV="1">
              <a:off x="1665" y="812"/>
              <a:ext cx="1" cy="33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Rectangle 156"/>
            <p:cNvSpPr>
              <a:spLocks noChangeArrowheads="1"/>
            </p:cNvSpPr>
            <p:nvPr/>
          </p:nvSpPr>
          <p:spPr bwMode="auto">
            <a:xfrm>
              <a:off x="1722" y="804"/>
              <a:ext cx="9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9" name="Freeform 157"/>
            <p:cNvSpPr>
              <a:spLocks/>
            </p:cNvSpPr>
            <p:nvPr/>
          </p:nvSpPr>
          <p:spPr bwMode="auto">
            <a:xfrm>
              <a:off x="1612" y="817"/>
              <a:ext cx="99" cy="57"/>
            </a:xfrm>
            <a:custGeom>
              <a:avLst/>
              <a:gdLst>
                <a:gd name="T0" fmla="*/ 0 w 99"/>
                <a:gd name="T1" fmla="*/ 57 h 57"/>
                <a:gd name="T2" fmla="*/ 50 w 99"/>
                <a:gd name="T3" fmla="*/ 0 h 57"/>
                <a:gd name="T4" fmla="*/ 99 w 99"/>
                <a:gd name="T5" fmla="*/ 57 h 57"/>
                <a:gd name="T6" fmla="*/ 0 w 99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57"/>
                <a:gd name="T14" fmla="*/ 99 w 99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57">
                  <a:moveTo>
                    <a:pt x="0" y="57"/>
                  </a:moveTo>
                  <a:lnTo>
                    <a:pt x="50" y="0"/>
                  </a:lnTo>
                  <a:lnTo>
                    <a:pt x="99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Rectangle 158"/>
            <p:cNvSpPr>
              <a:spLocks noChangeArrowheads="1"/>
            </p:cNvSpPr>
            <p:nvPr/>
          </p:nvSpPr>
          <p:spPr bwMode="auto">
            <a:xfrm>
              <a:off x="168" y="812"/>
              <a:ext cx="2987" cy="3337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Line 159"/>
            <p:cNvSpPr>
              <a:spLocks noChangeShapeType="1"/>
            </p:cNvSpPr>
            <p:nvPr/>
          </p:nvSpPr>
          <p:spPr bwMode="auto">
            <a:xfrm>
              <a:off x="421" y="2450"/>
              <a:ext cx="1" cy="6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" name="Rectangle 160"/>
            <p:cNvSpPr>
              <a:spLocks noChangeArrowheads="1"/>
            </p:cNvSpPr>
            <p:nvPr/>
          </p:nvSpPr>
          <p:spPr bwMode="auto">
            <a:xfrm>
              <a:off x="356" y="2515"/>
              <a:ext cx="1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63" name="Rectangle 161"/>
            <p:cNvSpPr>
              <a:spLocks noChangeArrowheads="1"/>
            </p:cNvSpPr>
            <p:nvPr/>
          </p:nvSpPr>
          <p:spPr bwMode="auto">
            <a:xfrm>
              <a:off x="1677" y="2515"/>
              <a:ext cx="1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4" name="Line 162"/>
            <p:cNvSpPr>
              <a:spLocks noChangeShapeType="1"/>
            </p:cNvSpPr>
            <p:nvPr/>
          </p:nvSpPr>
          <p:spPr bwMode="auto">
            <a:xfrm>
              <a:off x="2903" y="2450"/>
              <a:ext cx="1" cy="6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Rectangle 163"/>
            <p:cNvSpPr>
              <a:spLocks noChangeArrowheads="1"/>
            </p:cNvSpPr>
            <p:nvPr/>
          </p:nvSpPr>
          <p:spPr bwMode="auto">
            <a:xfrm>
              <a:off x="2906" y="2515"/>
              <a:ext cx="1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6" name="Rectangle 164"/>
            <p:cNvSpPr>
              <a:spLocks noChangeArrowheads="1"/>
            </p:cNvSpPr>
            <p:nvPr/>
          </p:nvSpPr>
          <p:spPr bwMode="auto">
            <a:xfrm>
              <a:off x="1503" y="3795"/>
              <a:ext cx="1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67" name="Line 165"/>
            <p:cNvSpPr>
              <a:spLocks noChangeShapeType="1"/>
            </p:cNvSpPr>
            <p:nvPr/>
          </p:nvSpPr>
          <p:spPr bwMode="auto">
            <a:xfrm>
              <a:off x="1635" y="3865"/>
              <a:ext cx="5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8" name="Rectangle 166"/>
            <p:cNvSpPr>
              <a:spLocks noChangeArrowheads="1"/>
            </p:cNvSpPr>
            <p:nvPr/>
          </p:nvSpPr>
          <p:spPr bwMode="auto">
            <a:xfrm>
              <a:off x="1567" y="1022"/>
              <a:ext cx="1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9" name="Line 167"/>
            <p:cNvSpPr>
              <a:spLocks noChangeShapeType="1"/>
            </p:cNvSpPr>
            <p:nvPr/>
          </p:nvSpPr>
          <p:spPr bwMode="auto">
            <a:xfrm>
              <a:off x="1635" y="1092"/>
              <a:ext cx="5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0" name="Rectangle 172"/>
            <p:cNvSpPr>
              <a:spLocks noChangeArrowheads="1"/>
            </p:cNvSpPr>
            <p:nvPr/>
          </p:nvSpPr>
          <p:spPr bwMode="auto">
            <a:xfrm>
              <a:off x="168" y="812"/>
              <a:ext cx="2987" cy="3337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71" name="Oval 70"/>
          <p:cNvSpPr/>
          <p:nvPr/>
        </p:nvSpPr>
        <p:spPr>
          <a:xfrm>
            <a:off x="3179309" y="788833"/>
            <a:ext cx="325148" cy="3698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202132"/>
              </p:ext>
            </p:extLst>
          </p:nvPr>
        </p:nvGraphicFramePr>
        <p:xfrm>
          <a:off x="3446725" y="3287471"/>
          <a:ext cx="808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368280" imgH="164880" progId="Equation.DSMT4">
                  <p:embed/>
                </p:oleObj>
              </mc:Choice>
              <mc:Fallback>
                <p:oleObj name="Equation" r:id="rId6" imgW="368280" imgH="164880" progId="Equation.DSMT4">
                  <p:embed/>
                  <p:pic>
                    <p:nvPicPr>
                      <p:cNvPr id="72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725" y="3287471"/>
                        <a:ext cx="80803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5" name="Straight Connector 74"/>
          <p:cNvCxnSpPr/>
          <p:nvPr/>
        </p:nvCxnSpPr>
        <p:spPr>
          <a:xfrm flipV="1">
            <a:off x="260351" y="3535617"/>
            <a:ext cx="3458297" cy="32148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996047" y="3435785"/>
            <a:ext cx="4492" cy="3731707"/>
          </a:xfrm>
          <a:prstGeom prst="line">
            <a:avLst/>
          </a:prstGeom>
          <a:ln w="412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reeform 118"/>
          <p:cNvSpPr>
            <a:spLocks/>
          </p:cNvSpPr>
          <p:nvPr/>
        </p:nvSpPr>
        <p:spPr bwMode="auto">
          <a:xfrm>
            <a:off x="243253" y="5184400"/>
            <a:ext cx="1700018" cy="1570817"/>
          </a:xfrm>
          <a:custGeom>
            <a:avLst/>
            <a:gdLst>
              <a:gd name="T0" fmla="*/ 10 w 663"/>
              <a:gd name="T1" fmla="*/ 0 h 319"/>
              <a:gd name="T2" fmla="*/ 22 w 663"/>
              <a:gd name="T3" fmla="*/ 0 h 319"/>
              <a:gd name="T4" fmla="*/ 34 w 663"/>
              <a:gd name="T5" fmla="*/ 0 h 319"/>
              <a:gd name="T6" fmla="*/ 46 w 663"/>
              <a:gd name="T7" fmla="*/ 1 h 319"/>
              <a:gd name="T8" fmla="*/ 58 w 663"/>
              <a:gd name="T9" fmla="*/ 1 h 319"/>
              <a:gd name="T10" fmla="*/ 70 w 663"/>
              <a:gd name="T11" fmla="*/ 1 h 319"/>
              <a:gd name="T12" fmla="*/ 82 w 663"/>
              <a:gd name="T13" fmla="*/ 1 h 319"/>
              <a:gd name="T14" fmla="*/ 94 w 663"/>
              <a:gd name="T15" fmla="*/ 1 h 319"/>
              <a:gd name="T16" fmla="*/ 106 w 663"/>
              <a:gd name="T17" fmla="*/ 2 h 319"/>
              <a:gd name="T18" fmla="*/ 118 w 663"/>
              <a:gd name="T19" fmla="*/ 2 h 319"/>
              <a:gd name="T20" fmla="*/ 130 w 663"/>
              <a:gd name="T21" fmla="*/ 2 h 319"/>
              <a:gd name="T22" fmla="*/ 142 w 663"/>
              <a:gd name="T23" fmla="*/ 2 h 319"/>
              <a:gd name="T24" fmla="*/ 154 w 663"/>
              <a:gd name="T25" fmla="*/ 3 h 319"/>
              <a:gd name="T26" fmla="*/ 166 w 663"/>
              <a:gd name="T27" fmla="*/ 3 h 319"/>
              <a:gd name="T28" fmla="*/ 178 w 663"/>
              <a:gd name="T29" fmla="*/ 3 h 319"/>
              <a:gd name="T30" fmla="*/ 190 w 663"/>
              <a:gd name="T31" fmla="*/ 3 h 319"/>
              <a:gd name="T32" fmla="*/ 202 w 663"/>
              <a:gd name="T33" fmla="*/ 4 h 319"/>
              <a:gd name="T34" fmla="*/ 214 w 663"/>
              <a:gd name="T35" fmla="*/ 4 h 319"/>
              <a:gd name="T36" fmla="*/ 226 w 663"/>
              <a:gd name="T37" fmla="*/ 4 h 319"/>
              <a:gd name="T38" fmla="*/ 238 w 663"/>
              <a:gd name="T39" fmla="*/ 5 h 319"/>
              <a:gd name="T40" fmla="*/ 250 w 663"/>
              <a:gd name="T41" fmla="*/ 5 h 319"/>
              <a:gd name="T42" fmla="*/ 262 w 663"/>
              <a:gd name="T43" fmla="*/ 6 h 319"/>
              <a:gd name="T44" fmla="*/ 274 w 663"/>
              <a:gd name="T45" fmla="*/ 6 h 319"/>
              <a:gd name="T46" fmla="*/ 286 w 663"/>
              <a:gd name="T47" fmla="*/ 6 h 319"/>
              <a:gd name="T48" fmla="*/ 298 w 663"/>
              <a:gd name="T49" fmla="*/ 7 h 319"/>
              <a:gd name="T50" fmla="*/ 310 w 663"/>
              <a:gd name="T51" fmla="*/ 7 h 319"/>
              <a:gd name="T52" fmla="*/ 322 w 663"/>
              <a:gd name="T53" fmla="*/ 8 h 319"/>
              <a:gd name="T54" fmla="*/ 334 w 663"/>
              <a:gd name="T55" fmla="*/ 9 h 319"/>
              <a:gd name="T56" fmla="*/ 346 w 663"/>
              <a:gd name="T57" fmla="*/ 9 h 319"/>
              <a:gd name="T58" fmla="*/ 358 w 663"/>
              <a:gd name="T59" fmla="*/ 10 h 319"/>
              <a:gd name="T60" fmla="*/ 370 w 663"/>
              <a:gd name="T61" fmla="*/ 11 h 319"/>
              <a:gd name="T62" fmla="*/ 382 w 663"/>
              <a:gd name="T63" fmla="*/ 11 h 319"/>
              <a:gd name="T64" fmla="*/ 394 w 663"/>
              <a:gd name="T65" fmla="*/ 12 h 319"/>
              <a:gd name="T66" fmla="*/ 406 w 663"/>
              <a:gd name="T67" fmla="*/ 13 h 319"/>
              <a:gd name="T68" fmla="*/ 418 w 663"/>
              <a:gd name="T69" fmla="*/ 14 h 319"/>
              <a:gd name="T70" fmla="*/ 430 w 663"/>
              <a:gd name="T71" fmla="*/ 15 h 319"/>
              <a:gd name="T72" fmla="*/ 442 w 663"/>
              <a:gd name="T73" fmla="*/ 16 h 319"/>
              <a:gd name="T74" fmla="*/ 454 w 663"/>
              <a:gd name="T75" fmla="*/ 18 h 319"/>
              <a:gd name="T76" fmla="*/ 466 w 663"/>
              <a:gd name="T77" fmla="*/ 19 h 319"/>
              <a:gd name="T78" fmla="*/ 478 w 663"/>
              <a:gd name="T79" fmla="*/ 21 h 319"/>
              <a:gd name="T80" fmla="*/ 490 w 663"/>
              <a:gd name="T81" fmla="*/ 23 h 319"/>
              <a:gd name="T82" fmla="*/ 502 w 663"/>
              <a:gd name="T83" fmla="*/ 25 h 319"/>
              <a:gd name="T84" fmla="*/ 514 w 663"/>
              <a:gd name="T85" fmla="*/ 27 h 319"/>
              <a:gd name="T86" fmla="*/ 526 w 663"/>
              <a:gd name="T87" fmla="*/ 30 h 319"/>
              <a:gd name="T88" fmla="*/ 538 w 663"/>
              <a:gd name="T89" fmla="*/ 34 h 319"/>
              <a:gd name="T90" fmla="*/ 550 w 663"/>
              <a:gd name="T91" fmla="*/ 37 h 319"/>
              <a:gd name="T92" fmla="*/ 562 w 663"/>
              <a:gd name="T93" fmla="*/ 42 h 319"/>
              <a:gd name="T94" fmla="*/ 574 w 663"/>
              <a:gd name="T95" fmla="*/ 48 h 319"/>
              <a:gd name="T96" fmla="*/ 586 w 663"/>
              <a:gd name="T97" fmla="*/ 55 h 319"/>
              <a:gd name="T98" fmla="*/ 598 w 663"/>
              <a:gd name="T99" fmla="*/ 64 h 319"/>
              <a:gd name="T100" fmla="*/ 610 w 663"/>
              <a:gd name="T101" fmla="*/ 77 h 319"/>
              <a:gd name="T102" fmla="*/ 622 w 663"/>
              <a:gd name="T103" fmla="*/ 94 h 319"/>
              <a:gd name="T104" fmla="*/ 634 w 663"/>
              <a:gd name="T105" fmla="*/ 121 h 319"/>
              <a:gd name="T106" fmla="*/ 646 w 663"/>
              <a:gd name="T107" fmla="*/ 165 h 319"/>
              <a:gd name="T108" fmla="*/ 655 w 663"/>
              <a:gd name="T109" fmla="*/ 225 h 319"/>
              <a:gd name="T110" fmla="*/ 661 w 663"/>
              <a:gd name="T111" fmla="*/ 288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63" h="319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0" y="0"/>
                </a:lnTo>
                <a:lnTo>
                  <a:pt x="22" y="0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  <a:lnTo>
                  <a:pt x="30" y="0"/>
                </a:lnTo>
                <a:lnTo>
                  <a:pt x="32" y="0"/>
                </a:lnTo>
                <a:lnTo>
                  <a:pt x="34" y="0"/>
                </a:lnTo>
                <a:lnTo>
                  <a:pt x="36" y="0"/>
                </a:lnTo>
                <a:lnTo>
                  <a:pt x="38" y="0"/>
                </a:lnTo>
                <a:lnTo>
                  <a:pt x="40" y="1"/>
                </a:lnTo>
                <a:lnTo>
                  <a:pt x="42" y="1"/>
                </a:lnTo>
                <a:lnTo>
                  <a:pt x="44" y="1"/>
                </a:lnTo>
                <a:lnTo>
                  <a:pt x="46" y="1"/>
                </a:lnTo>
                <a:lnTo>
                  <a:pt x="48" y="1"/>
                </a:lnTo>
                <a:lnTo>
                  <a:pt x="50" y="1"/>
                </a:lnTo>
                <a:lnTo>
                  <a:pt x="52" y="1"/>
                </a:lnTo>
                <a:lnTo>
                  <a:pt x="54" y="1"/>
                </a:lnTo>
                <a:lnTo>
                  <a:pt x="56" y="1"/>
                </a:lnTo>
                <a:lnTo>
                  <a:pt x="58" y="1"/>
                </a:lnTo>
                <a:lnTo>
                  <a:pt x="60" y="1"/>
                </a:lnTo>
                <a:lnTo>
                  <a:pt x="62" y="1"/>
                </a:lnTo>
                <a:lnTo>
                  <a:pt x="64" y="1"/>
                </a:lnTo>
                <a:lnTo>
                  <a:pt x="66" y="1"/>
                </a:lnTo>
                <a:lnTo>
                  <a:pt x="68" y="1"/>
                </a:lnTo>
                <a:lnTo>
                  <a:pt x="70" y="1"/>
                </a:lnTo>
                <a:lnTo>
                  <a:pt x="72" y="1"/>
                </a:lnTo>
                <a:lnTo>
                  <a:pt x="74" y="1"/>
                </a:lnTo>
                <a:lnTo>
                  <a:pt x="76" y="1"/>
                </a:lnTo>
                <a:lnTo>
                  <a:pt x="78" y="1"/>
                </a:lnTo>
                <a:lnTo>
                  <a:pt x="80" y="1"/>
                </a:lnTo>
                <a:lnTo>
                  <a:pt x="82" y="1"/>
                </a:lnTo>
                <a:lnTo>
                  <a:pt x="84" y="1"/>
                </a:lnTo>
                <a:lnTo>
                  <a:pt x="86" y="1"/>
                </a:lnTo>
                <a:lnTo>
                  <a:pt x="88" y="1"/>
                </a:lnTo>
                <a:lnTo>
                  <a:pt x="90" y="1"/>
                </a:lnTo>
                <a:lnTo>
                  <a:pt x="92" y="1"/>
                </a:lnTo>
                <a:lnTo>
                  <a:pt x="94" y="1"/>
                </a:lnTo>
                <a:lnTo>
                  <a:pt x="96" y="1"/>
                </a:lnTo>
                <a:lnTo>
                  <a:pt x="98" y="1"/>
                </a:lnTo>
                <a:lnTo>
                  <a:pt x="100" y="1"/>
                </a:lnTo>
                <a:lnTo>
                  <a:pt x="102" y="2"/>
                </a:lnTo>
                <a:lnTo>
                  <a:pt x="104" y="2"/>
                </a:lnTo>
                <a:lnTo>
                  <a:pt x="106" y="2"/>
                </a:lnTo>
                <a:lnTo>
                  <a:pt x="108" y="2"/>
                </a:lnTo>
                <a:lnTo>
                  <a:pt x="110" y="2"/>
                </a:lnTo>
                <a:lnTo>
                  <a:pt x="112" y="2"/>
                </a:lnTo>
                <a:lnTo>
                  <a:pt x="114" y="2"/>
                </a:lnTo>
                <a:lnTo>
                  <a:pt x="116" y="2"/>
                </a:lnTo>
                <a:lnTo>
                  <a:pt x="118" y="2"/>
                </a:lnTo>
                <a:lnTo>
                  <a:pt x="120" y="2"/>
                </a:lnTo>
                <a:lnTo>
                  <a:pt x="122" y="2"/>
                </a:lnTo>
                <a:lnTo>
                  <a:pt x="124" y="2"/>
                </a:lnTo>
                <a:lnTo>
                  <a:pt x="126" y="2"/>
                </a:lnTo>
                <a:lnTo>
                  <a:pt x="128" y="2"/>
                </a:lnTo>
                <a:lnTo>
                  <a:pt x="130" y="2"/>
                </a:lnTo>
                <a:lnTo>
                  <a:pt x="132" y="2"/>
                </a:lnTo>
                <a:lnTo>
                  <a:pt x="134" y="2"/>
                </a:lnTo>
                <a:lnTo>
                  <a:pt x="136" y="2"/>
                </a:lnTo>
                <a:lnTo>
                  <a:pt x="138" y="2"/>
                </a:lnTo>
                <a:lnTo>
                  <a:pt x="140" y="2"/>
                </a:lnTo>
                <a:lnTo>
                  <a:pt x="142" y="2"/>
                </a:lnTo>
                <a:lnTo>
                  <a:pt x="144" y="2"/>
                </a:lnTo>
                <a:lnTo>
                  <a:pt x="146" y="2"/>
                </a:lnTo>
                <a:lnTo>
                  <a:pt x="148" y="2"/>
                </a:lnTo>
                <a:lnTo>
                  <a:pt x="150" y="2"/>
                </a:lnTo>
                <a:lnTo>
                  <a:pt x="152" y="3"/>
                </a:lnTo>
                <a:lnTo>
                  <a:pt x="154" y="3"/>
                </a:lnTo>
                <a:lnTo>
                  <a:pt x="156" y="3"/>
                </a:lnTo>
                <a:lnTo>
                  <a:pt x="158" y="3"/>
                </a:lnTo>
                <a:lnTo>
                  <a:pt x="160" y="3"/>
                </a:lnTo>
                <a:lnTo>
                  <a:pt x="162" y="3"/>
                </a:lnTo>
                <a:lnTo>
                  <a:pt x="164" y="3"/>
                </a:lnTo>
                <a:lnTo>
                  <a:pt x="166" y="3"/>
                </a:lnTo>
                <a:lnTo>
                  <a:pt x="168" y="3"/>
                </a:lnTo>
                <a:lnTo>
                  <a:pt x="170" y="3"/>
                </a:lnTo>
                <a:lnTo>
                  <a:pt x="172" y="3"/>
                </a:lnTo>
                <a:lnTo>
                  <a:pt x="174" y="3"/>
                </a:lnTo>
                <a:lnTo>
                  <a:pt x="176" y="3"/>
                </a:lnTo>
                <a:lnTo>
                  <a:pt x="178" y="3"/>
                </a:lnTo>
                <a:lnTo>
                  <a:pt x="180" y="3"/>
                </a:lnTo>
                <a:lnTo>
                  <a:pt x="182" y="3"/>
                </a:lnTo>
                <a:lnTo>
                  <a:pt x="184" y="3"/>
                </a:lnTo>
                <a:lnTo>
                  <a:pt x="186" y="3"/>
                </a:lnTo>
                <a:lnTo>
                  <a:pt x="188" y="3"/>
                </a:lnTo>
                <a:lnTo>
                  <a:pt x="190" y="3"/>
                </a:lnTo>
                <a:lnTo>
                  <a:pt x="192" y="3"/>
                </a:lnTo>
                <a:lnTo>
                  <a:pt x="194" y="4"/>
                </a:lnTo>
                <a:lnTo>
                  <a:pt x="196" y="4"/>
                </a:lnTo>
                <a:lnTo>
                  <a:pt x="198" y="4"/>
                </a:lnTo>
                <a:lnTo>
                  <a:pt x="200" y="4"/>
                </a:lnTo>
                <a:lnTo>
                  <a:pt x="202" y="4"/>
                </a:lnTo>
                <a:lnTo>
                  <a:pt x="204" y="4"/>
                </a:lnTo>
                <a:lnTo>
                  <a:pt x="206" y="4"/>
                </a:lnTo>
                <a:lnTo>
                  <a:pt x="208" y="4"/>
                </a:lnTo>
                <a:lnTo>
                  <a:pt x="210" y="4"/>
                </a:lnTo>
                <a:lnTo>
                  <a:pt x="212" y="4"/>
                </a:lnTo>
                <a:lnTo>
                  <a:pt x="214" y="4"/>
                </a:lnTo>
                <a:lnTo>
                  <a:pt x="216" y="4"/>
                </a:lnTo>
                <a:lnTo>
                  <a:pt x="218" y="4"/>
                </a:lnTo>
                <a:lnTo>
                  <a:pt x="220" y="4"/>
                </a:lnTo>
                <a:lnTo>
                  <a:pt x="222" y="4"/>
                </a:lnTo>
                <a:lnTo>
                  <a:pt x="224" y="4"/>
                </a:lnTo>
                <a:lnTo>
                  <a:pt x="226" y="4"/>
                </a:lnTo>
                <a:lnTo>
                  <a:pt x="228" y="4"/>
                </a:lnTo>
                <a:lnTo>
                  <a:pt x="230" y="5"/>
                </a:lnTo>
                <a:lnTo>
                  <a:pt x="232" y="5"/>
                </a:lnTo>
                <a:lnTo>
                  <a:pt x="234" y="5"/>
                </a:lnTo>
                <a:lnTo>
                  <a:pt x="236" y="5"/>
                </a:lnTo>
                <a:lnTo>
                  <a:pt x="238" y="5"/>
                </a:lnTo>
                <a:lnTo>
                  <a:pt x="240" y="5"/>
                </a:lnTo>
                <a:lnTo>
                  <a:pt x="242" y="5"/>
                </a:lnTo>
                <a:lnTo>
                  <a:pt x="244" y="5"/>
                </a:lnTo>
                <a:lnTo>
                  <a:pt x="246" y="5"/>
                </a:lnTo>
                <a:lnTo>
                  <a:pt x="248" y="5"/>
                </a:lnTo>
                <a:lnTo>
                  <a:pt x="250" y="5"/>
                </a:lnTo>
                <a:lnTo>
                  <a:pt x="252" y="5"/>
                </a:lnTo>
                <a:lnTo>
                  <a:pt x="254" y="5"/>
                </a:lnTo>
                <a:lnTo>
                  <a:pt x="256" y="5"/>
                </a:lnTo>
                <a:lnTo>
                  <a:pt x="258" y="5"/>
                </a:lnTo>
                <a:lnTo>
                  <a:pt x="260" y="5"/>
                </a:lnTo>
                <a:lnTo>
                  <a:pt x="262" y="6"/>
                </a:lnTo>
                <a:lnTo>
                  <a:pt x="264" y="6"/>
                </a:lnTo>
                <a:lnTo>
                  <a:pt x="266" y="6"/>
                </a:lnTo>
                <a:lnTo>
                  <a:pt x="268" y="6"/>
                </a:lnTo>
                <a:lnTo>
                  <a:pt x="270" y="6"/>
                </a:lnTo>
                <a:lnTo>
                  <a:pt x="272" y="6"/>
                </a:lnTo>
                <a:lnTo>
                  <a:pt x="274" y="6"/>
                </a:lnTo>
                <a:lnTo>
                  <a:pt x="276" y="6"/>
                </a:lnTo>
                <a:lnTo>
                  <a:pt x="278" y="6"/>
                </a:lnTo>
                <a:lnTo>
                  <a:pt x="280" y="6"/>
                </a:lnTo>
                <a:lnTo>
                  <a:pt x="282" y="6"/>
                </a:lnTo>
                <a:lnTo>
                  <a:pt x="284" y="6"/>
                </a:lnTo>
                <a:lnTo>
                  <a:pt x="286" y="6"/>
                </a:lnTo>
                <a:lnTo>
                  <a:pt x="288" y="6"/>
                </a:lnTo>
                <a:lnTo>
                  <a:pt x="290" y="7"/>
                </a:lnTo>
                <a:lnTo>
                  <a:pt x="292" y="7"/>
                </a:lnTo>
                <a:lnTo>
                  <a:pt x="294" y="7"/>
                </a:lnTo>
                <a:lnTo>
                  <a:pt x="296" y="7"/>
                </a:lnTo>
                <a:lnTo>
                  <a:pt x="298" y="7"/>
                </a:lnTo>
                <a:lnTo>
                  <a:pt x="300" y="7"/>
                </a:lnTo>
                <a:lnTo>
                  <a:pt x="302" y="7"/>
                </a:lnTo>
                <a:lnTo>
                  <a:pt x="304" y="7"/>
                </a:lnTo>
                <a:lnTo>
                  <a:pt x="306" y="7"/>
                </a:lnTo>
                <a:lnTo>
                  <a:pt x="308" y="7"/>
                </a:lnTo>
                <a:lnTo>
                  <a:pt x="310" y="7"/>
                </a:lnTo>
                <a:lnTo>
                  <a:pt x="312" y="8"/>
                </a:lnTo>
                <a:lnTo>
                  <a:pt x="314" y="8"/>
                </a:lnTo>
                <a:lnTo>
                  <a:pt x="316" y="8"/>
                </a:lnTo>
                <a:lnTo>
                  <a:pt x="318" y="8"/>
                </a:lnTo>
                <a:lnTo>
                  <a:pt x="320" y="8"/>
                </a:lnTo>
                <a:lnTo>
                  <a:pt x="322" y="8"/>
                </a:lnTo>
                <a:lnTo>
                  <a:pt x="324" y="8"/>
                </a:lnTo>
                <a:lnTo>
                  <a:pt x="326" y="8"/>
                </a:lnTo>
                <a:lnTo>
                  <a:pt x="328" y="8"/>
                </a:lnTo>
                <a:lnTo>
                  <a:pt x="330" y="8"/>
                </a:lnTo>
                <a:lnTo>
                  <a:pt x="332" y="8"/>
                </a:lnTo>
                <a:lnTo>
                  <a:pt x="334" y="9"/>
                </a:lnTo>
                <a:lnTo>
                  <a:pt x="336" y="9"/>
                </a:lnTo>
                <a:lnTo>
                  <a:pt x="338" y="9"/>
                </a:lnTo>
                <a:lnTo>
                  <a:pt x="340" y="9"/>
                </a:lnTo>
                <a:lnTo>
                  <a:pt x="342" y="9"/>
                </a:lnTo>
                <a:lnTo>
                  <a:pt x="344" y="9"/>
                </a:lnTo>
                <a:lnTo>
                  <a:pt x="346" y="9"/>
                </a:lnTo>
                <a:lnTo>
                  <a:pt x="348" y="9"/>
                </a:lnTo>
                <a:lnTo>
                  <a:pt x="350" y="9"/>
                </a:lnTo>
                <a:lnTo>
                  <a:pt x="352" y="10"/>
                </a:lnTo>
                <a:lnTo>
                  <a:pt x="354" y="10"/>
                </a:lnTo>
                <a:lnTo>
                  <a:pt x="356" y="10"/>
                </a:lnTo>
                <a:lnTo>
                  <a:pt x="358" y="10"/>
                </a:lnTo>
                <a:lnTo>
                  <a:pt x="360" y="10"/>
                </a:lnTo>
                <a:lnTo>
                  <a:pt x="362" y="10"/>
                </a:lnTo>
                <a:lnTo>
                  <a:pt x="364" y="10"/>
                </a:lnTo>
                <a:lnTo>
                  <a:pt x="366" y="10"/>
                </a:lnTo>
                <a:lnTo>
                  <a:pt x="368" y="10"/>
                </a:lnTo>
                <a:lnTo>
                  <a:pt x="370" y="11"/>
                </a:lnTo>
                <a:lnTo>
                  <a:pt x="372" y="11"/>
                </a:lnTo>
                <a:lnTo>
                  <a:pt x="374" y="11"/>
                </a:lnTo>
                <a:lnTo>
                  <a:pt x="376" y="11"/>
                </a:lnTo>
                <a:lnTo>
                  <a:pt x="378" y="11"/>
                </a:lnTo>
                <a:lnTo>
                  <a:pt x="380" y="11"/>
                </a:lnTo>
                <a:lnTo>
                  <a:pt x="382" y="11"/>
                </a:lnTo>
                <a:lnTo>
                  <a:pt x="384" y="12"/>
                </a:lnTo>
                <a:lnTo>
                  <a:pt x="386" y="12"/>
                </a:lnTo>
                <a:lnTo>
                  <a:pt x="388" y="12"/>
                </a:lnTo>
                <a:lnTo>
                  <a:pt x="390" y="12"/>
                </a:lnTo>
                <a:lnTo>
                  <a:pt x="392" y="12"/>
                </a:lnTo>
                <a:lnTo>
                  <a:pt x="394" y="12"/>
                </a:lnTo>
                <a:lnTo>
                  <a:pt x="396" y="12"/>
                </a:lnTo>
                <a:lnTo>
                  <a:pt x="398" y="13"/>
                </a:lnTo>
                <a:lnTo>
                  <a:pt x="400" y="13"/>
                </a:lnTo>
                <a:lnTo>
                  <a:pt x="402" y="13"/>
                </a:lnTo>
                <a:lnTo>
                  <a:pt x="404" y="13"/>
                </a:lnTo>
                <a:lnTo>
                  <a:pt x="406" y="13"/>
                </a:lnTo>
                <a:lnTo>
                  <a:pt x="408" y="13"/>
                </a:lnTo>
                <a:lnTo>
                  <a:pt x="410" y="13"/>
                </a:lnTo>
                <a:lnTo>
                  <a:pt x="412" y="14"/>
                </a:lnTo>
                <a:lnTo>
                  <a:pt x="414" y="14"/>
                </a:lnTo>
                <a:lnTo>
                  <a:pt x="416" y="14"/>
                </a:lnTo>
                <a:lnTo>
                  <a:pt x="418" y="14"/>
                </a:lnTo>
                <a:lnTo>
                  <a:pt x="420" y="14"/>
                </a:lnTo>
                <a:lnTo>
                  <a:pt x="422" y="15"/>
                </a:lnTo>
                <a:lnTo>
                  <a:pt x="424" y="15"/>
                </a:lnTo>
                <a:lnTo>
                  <a:pt x="426" y="15"/>
                </a:lnTo>
                <a:lnTo>
                  <a:pt x="428" y="15"/>
                </a:lnTo>
                <a:lnTo>
                  <a:pt x="430" y="15"/>
                </a:lnTo>
                <a:lnTo>
                  <a:pt x="432" y="15"/>
                </a:lnTo>
                <a:lnTo>
                  <a:pt x="434" y="16"/>
                </a:lnTo>
                <a:lnTo>
                  <a:pt x="436" y="16"/>
                </a:lnTo>
                <a:lnTo>
                  <a:pt x="438" y="16"/>
                </a:lnTo>
                <a:lnTo>
                  <a:pt x="440" y="16"/>
                </a:lnTo>
                <a:lnTo>
                  <a:pt x="442" y="16"/>
                </a:lnTo>
                <a:lnTo>
                  <a:pt x="444" y="17"/>
                </a:lnTo>
                <a:lnTo>
                  <a:pt x="446" y="17"/>
                </a:lnTo>
                <a:lnTo>
                  <a:pt x="448" y="17"/>
                </a:lnTo>
                <a:lnTo>
                  <a:pt x="450" y="17"/>
                </a:lnTo>
                <a:lnTo>
                  <a:pt x="452" y="18"/>
                </a:lnTo>
                <a:lnTo>
                  <a:pt x="454" y="18"/>
                </a:lnTo>
                <a:lnTo>
                  <a:pt x="456" y="18"/>
                </a:lnTo>
                <a:lnTo>
                  <a:pt x="458" y="18"/>
                </a:lnTo>
                <a:lnTo>
                  <a:pt x="460" y="19"/>
                </a:lnTo>
                <a:lnTo>
                  <a:pt x="462" y="19"/>
                </a:lnTo>
                <a:lnTo>
                  <a:pt x="464" y="19"/>
                </a:lnTo>
                <a:lnTo>
                  <a:pt x="466" y="19"/>
                </a:lnTo>
                <a:lnTo>
                  <a:pt x="468" y="20"/>
                </a:lnTo>
                <a:lnTo>
                  <a:pt x="470" y="20"/>
                </a:lnTo>
                <a:lnTo>
                  <a:pt x="472" y="20"/>
                </a:lnTo>
                <a:lnTo>
                  <a:pt x="474" y="20"/>
                </a:lnTo>
                <a:lnTo>
                  <a:pt x="476" y="21"/>
                </a:lnTo>
                <a:lnTo>
                  <a:pt x="478" y="21"/>
                </a:lnTo>
                <a:lnTo>
                  <a:pt x="480" y="21"/>
                </a:lnTo>
                <a:lnTo>
                  <a:pt x="482" y="22"/>
                </a:lnTo>
                <a:lnTo>
                  <a:pt x="484" y="22"/>
                </a:lnTo>
                <a:lnTo>
                  <a:pt x="486" y="22"/>
                </a:lnTo>
                <a:lnTo>
                  <a:pt x="488" y="23"/>
                </a:lnTo>
                <a:lnTo>
                  <a:pt x="490" y="23"/>
                </a:lnTo>
                <a:lnTo>
                  <a:pt x="492" y="23"/>
                </a:lnTo>
                <a:lnTo>
                  <a:pt x="494" y="24"/>
                </a:lnTo>
                <a:lnTo>
                  <a:pt x="496" y="24"/>
                </a:lnTo>
                <a:lnTo>
                  <a:pt x="498" y="24"/>
                </a:lnTo>
                <a:lnTo>
                  <a:pt x="500" y="25"/>
                </a:lnTo>
                <a:lnTo>
                  <a:pt x="502" y="25"/>
                </a:lnTo>
                <a:lnTo>
                  <a:pt x="504" y="25"/>
                </a:lnTo>
                <a:lnTo>
                  <a:pt x="506" y="26"/>
                </a:lnTo>
                <a:lnTo>
                  <a:pt x="508" y="26"/>
                </a:lnTo>
                <a:lnTo>
                  <a:pt x="510" y="27"/>
                </a:lnTo>
                <a:lnTo>
                  <a:pt x="512" y="27"/>
                </a:lnTo>
                <a:lnTo>
                  <a:pt x="514" y="27"/>
                </a:lnTo>
                <a:lnTo>
                  <a:pt x="516" y="28"/>
                </a:lnTo>
                <a:lnTo>
                  <a:pt x="518" y="28"/>
                </a:lnTo>
                <a:lnTo>
                  <a:pt x="520" y="29"/>
                </a:lnTo>
                <a:lnTo>
                  <a:pt x="522" y="29"/>
                </a:lnTo>
                <a:lnTo>
                  <a:pt x="524" y="30"/>
                </a:lnTo>
                <a:lnTo>
                  <a:pt x="526" y="30"/>
                </a:lnTo>
                <a:lnTo>
                  <a:pt x="528" y="31"/>
                </a:lnTo>
                <a:lnTo>
                  <a:pt x="530" y="31"/>
                </a:lnTo>
                <a:lnTo>
                  <a:pt x="532" y="32"/>
                </a:lnTo>
                <a:lnTo>
                  <a:pt x="534" y="32"/>
                </a:lnTo>
                <a:lnTo>
                  <a:pt x="536" y="33"/>
                </a:lnTo>
                <a:lnTo>
                  <a:pt x="538" y="34"/>
                </a:lnTo>
                <a:lnTo>
                  <a:pt x="540" y="34"/>
                </a:lnTo>
                <a:lnTo>
                  <a:pt x="542" y="35"/>
                </a:lnTo>
                <a:lnTo>
                  <a:pt x="544" y="35"/>
                </a:lnTo>
                <a:lnTo>
                  <a:pt x="546" y="36"/>
                </a:lnTo>
                <a:lnTo>
                  <a:pt x="548" y="37"/>
                </a:lnTo>
                <a:lnTo>
                  <a:pt x="550" y="37"/>
                </a:lnTo>
                <a:lnTo>
                  <a:pt x="552" y="38"/>
                </a:lnTo>
                <a:lnTo>
                  <a:pt x="554" y="39"/>
                </a:lnTo>
                <a:lnTo>
                  <a:pt x="556" y="40"/>
                </a:lnTo>
                <a:lnTo>
                  <a:pt x="558" y="41"/>
                </a:lnTo>
                <a:lnTo>
                  <a:pt x="560" y="41"/>
                </a:lnTo>
                <a:lnTo>
                  <a:pt x="562" y="42"/>
                </a:lnTo>
                <a:lnTo>
                  <a:pt x="564" y="43"/>
                </a:lnTo>
                <a:lnTo>
                  <a:pt x="566" y="44"/>
                </a:lnTo>
                <a:lnTo>
                  <a:pt x="568" y="45"/>
                </a:lnTo>
                <a:lnTo>
                  <a:pt x="570" y="46"/>
                </a:lnTo>
                <a:lnTo>
                  <a:pt x="572" y="47"/>
                </a:lnTo>
                <a:lnTo>
                  <a:pt x="574" y="48"/>
                </a:lnTo>
                <a:lnTo>
                  <a:pt x="576" y="49"/>
                </a:lnTo>
                <a:lnTo>
                  <a:pt x="578" y="50"/>
                </a:lnTo>
                <a:lnTo>
                  <a:pt x="580" y="51"/>
                </a:lnTo>
                <a:lnTo>
                  <a:pt x="582" y="53"/>
                </a:lnTo>
                <a:lnTo>
                  <a:pt x="584" y="54"/>
                </a:lnTo>
                <a:lnTo>
                  <a:pt x="586" y="55"/>
                </a:lnTo>
                <a:lnTo>
                  <a:pt x="588" y="56"/>
                </a:lnTo>
                <a:lnTo>
                  <a:pt x="590" y="58"/>
                </a:lnTo>
                <a:lnTo>
                  <a:pt x="592" y="59"/>
                </a:lnTo>
                <a:lnTo>
                  <a:pt x="594" y="61"/>
                </a:lnTo>
                <a:lnTo>
                  <a:pt x="596" y="63"/>
                </a:lnTo>
                <a:lnTo>
                  <a:pt x="598" y="64"/>
                </a:lnTo>
                <a:lnTo>
                  <a:pt x="600" y="66"/>
                </a:lnTo>
                <a:lnTo>
                  <a:pt x="602" y="68"/>
                </a:lnTo>
                <a:lnTo>
                  <a:pt x="604" y="70"/>
                </a:lnTo>
                <a:lnTo>
                  <a:pt x="606" y="72"/>
                </a:lnTo>
                <a:lnTo>
                  <a:pt x="608" y="74"/>
                </a:lnTo>
                <a:lnTo>
                  <a:pt x="610" y="77"/>
                </a:lnTo>
                <a:lnTo>
                  <a:pt x="612" y="79"/>
                </a:lnTo>
                <a:lnTo>
                  <a:pt x="614" y="82"/>
                </a:lnTo>
                <a:lnTo>
                  <a:pt x="616" y="85"/>
                </a:lnTo>
                <a:lnTo>
                  <a:pt x="618" y="88"/>
                </a:lnTo>
                <a:lnTo>
                  <a:pt x="620" y="91"/>
                </a:lnTo>
                <a:lnTo>
                  <a:pt x="622" y="94"/>
                </a:lnTo>
                <a:lnTo>
                  <a:pt x="624" y="98"/>
                </a:lnTo>
                <a:lnTo>
                  <a:pt x="626" y="102"/>
                </a:lnTo>
                <a:lnTo>
                  <a:pt x="628" y="106"/>
                </a:lnTo>
                <a:lnTo>
                  <a:pt x="630" y="110"/>
                </a:lnTo>
                <a:lnTo>
                  <a:pt x="632" y="115"/>
                </a:lnTo>
                <a:lnTo>
                  <a:pt x="634" y="121"/>
                </a:lnTo>
                <a:lnTo>
                  <a:pt x="636" y="126"/>
                </a:lnTo>
                <a:lnTo>
                  <a:pt x="638" y="133"/>
                </a:lnTo>
                <a:lnTo>
                  <a:pt x="640" y="140"/>
                </a:lnTo>
                <a:lnTo>
                  <a:pt x="642" y="147"/>
                </a:lnTo>
                <a:lnTo>
                  <a:pt x="644" y="156"/>
                </a:lnTo>
                <a:lnTo>
                  <a:pt x="646" y="165"/>
                </a:lnTo>
                <a:lnTo>
                  <a:pt x="648" y="176"/>
                </a:lnTo>
                <a:lnTo>
                  <a:pt x="650" y="187"/>
                </a:lnTo>
                <a:lnTo>
                  <a:pt x="652" y="201"/>
                </a:lnTo>
                <a:lnTo>
                  <a:pt x="653" y="209"/>
                </a:lnTo>
                <a:lnTo>
                  <a:pt x="654" y="217"/>
                </a:lnTo>
                <a:lnTo>
                  <a:pt x="655" y="225"/>
                </a:lnTo>
                <a:lnTo>
                  <a:pt x="656" y="235"/>
                </a:lnTo>
                <a:lnTo>
                  <a:pt x="657" y="245"/>
                </a:lnTo>
                <a:lnTo>
                  <a:pt x="658" y="256"/>
                </a:lnTo>
                <a:lnTo>
                  <a:pt x="659" y="268"/>
                </a:lnTo>
                <a:lnTo>
                  <a:pt x="660" y="281"/>
                </a:lnTo>
                <a:lnTo>
                  <a:pt x="661" y="288"/>
                </a:lnTo>
                <a:lnTo>
                  <a:pt x="661" y="296"/>
                </a:lnTo>
                <a:lnTo>
                  <a:pt x="662" y="303"/>
                </a:lnTo>
                <a:lnTo>
                  <a:pt x="662" y="312"/>
                </a:lnTo>
                <a:lnTo>
                  <a:pt x="663" y="319"/>
                </a:lnTo>
              </a:path>
            </a:pathLst>
          </a:custGeom>
          <a:noFill/>
          <a:ln w="25400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578" name="Group 20577"/>
          <p:cNvGrpSpPr/>
          <p:nvPr/>
        </p:nvGrpSpPr>
        <p:grpSpPr>
          <a:xfrm>
            <a:off x="2038144" y="3520024"/>
            <a:ext cx="1697455" cy="1575741"/>
            <a:chOff x="2038144" y="3520024"/>
            <a:chExt cx="1697455" cy="1575741"/>
          </a:xfrm>
        </p:grpSpPr>
        <p:sp>
          <p:nvSpPr>
            <p:cNvPr id="195" name="Freeform 120"/>
            <p:cNvSpPr>
              <a:spLocks/>
            </p:cNvSpPr>
            <p:nvPr/>
          </p:nvSpPr>
          <p:spPr bwMode="auto">
            <a:xfrm>
              <a:off x="2045837" y="3746537"/>
              <a:ext cx="1689762" cy="1349228"/>
            </a:xfrm>
            <a:custGeom>
              <a:avLst/>
              <a:gdLst>
                <a:gd name="T0" fmla="*/ 5 w 659"/>
                <a:gd name="T1" fmla="*/ 53 h 274"/>
                <a:gd name="T2" fmla="*/ 11 w 659"/>
                <a:gd name="T3" fmla="*/ 96 h 274"/>
                <a:gd name="T4" fmla="*/ 17 w 659"/>
                <a:gd name="T5" fmla="*/ 125 h 274"/>
                <a:gd name="T6" fmla="*/ 23 w 659"/>
                <a:gd name="T7" fmla="*/ 146 h 274"/>
                <a:gd name="T8" fmla="*/ 29 w 659"/>
                <a:gd name="T9" fmla="*/ 162 h 274"/>
                <a:gd name="T10" fmla="*/ 35 w 659"/>
                <a:gd name="T11" fmla="*/ 175 h 274"/>
                <a:gd name="T12" fmla="*/ 42 w 659"/>
                <a:gd name="T13" fmla="*/ 188 h 274"/>
                <a:gd name="T14" fmla="*/ 51 w 659"/>
                <a:gd name="T15" fmla="*/ 200 h 274"/>
                <a:gd name="T16" fmla="*/ 60 w 659"/>
                <a:gd name="T17" fmla="*/ 209 h 274"/>
                <a:gd name="T18" fmla="*/ 73 w 659"/>
                <a:gd name="T19" fmla="*/ 219 h 274"/>
                <a:gd name="T20" fmla="*/ 86 w 659"/>
                <a:gd name="T21" fmla="*/ 227 h 274"/>
                <a:gd name="T22" fmla="*/ 100 w 659"/>
                <a:gd name="T23" fmla="*/ 233 h 274"/>
                <a:gd name="T24" fmla="*/ 113 w 659"/>
                <a:gd name="T25" fmla="*/ 238 h 274"/>
                <a:gd name="T26" fmla="*/ 127 w 659"/>
                <a:gd name="T27" fmla="*/ 242 h 274"/>
                <a:gd name="T28" fmla="*/ 140 w 659"/>
                <a:gd name="T29" fmla="*/ 245 h 274"/>
                <a:gd name="T30" fmla="*/ 154 w 659"/>
                <a:gd name="T31" fmla="*/ 248 h 274"/>
                <a:gd name="T32" fmla="*/ 167 w 659"/>
                <a:gd name="T33" fmla="*/ 251 h 274"/>
                <a:gd name="T34" fmla="*/ 181 w 659"/>
                <a:gd name="T35" fmla="*/ 253 h 274"/>
                <a:gd name="T36" fmla="*/ 194 w 659"/>
                <a:gd name="T37" fmla="*/ 255 h 274"/>
                <a:gd name="T38" fmla="*/ 208 w 659"/>
                <a:gd name="T39" fmla="*/ 256 h 274"/>
                <a:gd name="T40" fmla="*/ 221 w 659"/>
                <a:gd name="T41" fmla="*/ 258 h 274"/>
                <a:gd name="T42" fmla="*/ 235 w 659"/>
                <a:gd name="T43" fmla="*/ 259 h 274"/>
                <a:gd name="T44" fmla="*/ 248 w 659"/>
                <a:gd name="T45" fmla="*/ 260 h 274"/>
                <a:gd name="T46" fmla="*/ 262 w 659"/>
                <a:gd name="T47" fmla="*/ 262 h 274"/>
                <a:gd name="T48" fmla="*/ 275 w 659"/>
                <a:gd name="T49" fmla="*/ 263 h 274"/>
                <a:gd name="T50" fmla="*/ 289 w 659"/>
                <a:gd name="T51" fmla="*/ 263 h 274"/>
                <a:gd name="T52" fmla="*/ 302 w 659"/>
                <a:gd name="T53" fmla="*/ 264 h 274"/>
                <a:gd name="T54" fmla="*/ 316 w 659"/>
                <a:gd name="T55" fmla="*/ 265 h 274"/>
                <a:gd name="T56" fmla="*/ 329 w 659"/>
                <a:gd name="T57" fmla="*/ 266 h 274"/>
                <a:gd name="T58" fmla="*/ 343 w 659"/>
                <a:gd name="T59" fmla="*/ 266 h 274"/>
                <a:gd name="T60" fmla="*/ 356 w 659"/>
                <a:gd name="T61" fmla="*/ 267 h 274"/>
                <a:gd name="T62" fmla="*/ 370 w 659"/>
                <a:gd name="T63" fmla="*/ 267 h 274"/>
                <a:gd name="T64" fmla="*/ 383 w 659"/>
                <a:gd name="T65" fmla="*/ 268 h 274"/>
                <a:gd name="T66" fmla="*/ 397 w 659"/>
                <a:gd name="T67" fmla="*/ 268 h 274"/>
                <a:gd name="T68" fmla="*/ 410 w 659"/>
                <a:gd name="T69" fmla="*/ 269 h 274"/>
                <a:gd name="T70" fmla="*/ 424 w 659"/>
                <a:gd name="T71" fmla="*/ 269 h 274"/>
                <a:gd name="T72" fmla="*/ 437 w 659"/>
                <a:gd name="T73" fmla="*/ 270 h 274"/>
                <a:gd name="T74" fmla="*/ 451 w 659"/>
                <a:gd name="T75" fmla="*/ 270 h 274"/>
                <a:gd name="T76" fmla="*/ 464 w 659"/>
                <a:gd name="T77" fmla="*/ 270 h 274"/>
                <a:gd name="T78" fmla="*/ 478 w 659"/>
                <a:gd name="T79" fmla="*/ 271 h 274"/>
                <a:gd name="T80" fmla="*/ 491 w 659"/>
                <a:gd name="T81" fmla="*/ 271 h 274"/>
                <a:gd name="T82" fmla="*/ 505 w 659"/>
                <a:gd name="T83" fmla="*/ 271 h 274"/>
                <a:gd name="T84" fmla="*/ 518 w 659"/>
                <a:gd name="T85" fmla="*/ 272 h 274"/>
                <a:gd name="T86" fmla="*/ 532 w 659"/>
                <a:gd name="T87" fmla="*/ 272 h 274"/>
                <a:gd name="T88" fmla="*/ 545 w 659"/>
                <a:gd name="T89" fmla="*/ 272 h 274"/>
                <a:gd name="T90" fmla="*/ 559 w 659"/>
                <a:gd name="T91" fmla="*/ 273 h 274"/>
                <a:gd name="T92" fmla="*/ 572 w 659"/>
                <a:gd name="T93" fmla="*/ 273 h 274"/>
                <a:gd name="T94" fmla="*/ 586 w 659"/>
                <a:gd name="T95" fmla="*/ 273 h 274"/>
                <a:gd name="T96" fmla="*/ 599 w 659"/>
                <a:gd name="T97" fmla="*/ 273 h 274"/>
                <a:gd name="T98" fmla="*/ 613 w 659"/>
                <a:gd name="T99" fmla="*/ 273 h 274"/>
                <a:gd name="T100" fmla="*/ 626 w 659"/>
                <a:gd name="T101" fmla="*/ 274 h 274"/>
                <a:gd name="T102" fmla="*/ 640 w 659"/>
                <a:gd name="T103" fmla="*/ 274 h 274"/>
                <a:gd name="T104" fmla="*/ 653 w 659"/>
                <a:gd name="T105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59" h="274">
                  <a:moveTo>
                    <a:pt x="0" y="0"/>
                  </a:moveTo>
                  <a:lnTo>
                    <a:pt x="1" y="12"/>
                  </a:lnTo>
                  <a:lnTo>
                    <a:pt x="2" y="24"/>
                  </a:lnTo>
                  <a:lnTo>
                    <a:pt x="3" y="34"/>
                  </a:lnTo>
                  <a:lnTo>
                    <a:pt x="4" y="44"/>
                  </a:lnTo>
                  <a:lnTo>
                    <a:pt x="5" y="53"/>
                  </a:lnTo>
                  <a:lnTo>
                    <a:pt x="6" y="62"/>
                  </a:lnTo>
                  <a:lnTo>
                    <a:pt x="7" y="69"/>
                  </a:lnTo>
                  <a:lnTo>
                    <a:pt x="8" y="77"/>
                  </a:lnTo>
                  <a:lnTo>
                    <a:pt x="9" y="83"/>
                  </a:lnTo>
                  <a:lnTo>
                    <a:pt x="10" y="90"/>
                  </a:lnTo>
                  <a:lnTo>
                    <a:pt x="11" y="96"/>
                  </a:lnTo>
                  <a:lnTo>
                    <a:pt x="12" y="101"/>
                  </a:lnTo>
                  <a:lnTo>
                    <a:pt x="13" y="106"/>
                  </a:lnTo>
                  <a:lnTo>
                    <a:pt x="14" y="111"/>
                  </a:lnTo>
                  <a:lnTo>
                    <a:pt x="15" y="116"/>
                  </a:lnTo>
                  <a:lnTo>
                    <a:pt x="16" y="121"/>
                  </a:lnTo>
                  <a:lnTo>
                    <a:pt x="17" y="125"/>
                  </a:lnTo>
                  <a:lnTo>
                    <a:pt x="18" y="129"/>
                  </a:lnTo>
                  <a:lnTo>
                    <a:pt x="19" y="133"/>
                  </a:lnTo>
                  <a:lnTo>
                    <a:pt x="20" y="136"/>
                  </a:lnTo>
                  <a:lnTo>
                    <a:pt x="21" y="140"/>
                  </a:lnTo>
                  <a:lnTo>
                    <a:pt x="22" y="143"/>
                  </a:lnTo>
                  <a:lnTo>
                    <a:pt x="23" y="146"/>
                  </a:lnTo>
                  <a:lnTo>
                    <a:pt x="24" y="149"/>
                  </a:lnTo>
                  <a:lnTo>
                    <a:pt x="25" y="152"/>
                  </a:lnTo>
                  <a:lnTo>
                    <a:pt x="26" y="155"/>
                  </a:lnTo>
                  <a:lnTo>
                    <a:pt x="27" y="157"/>
                  </a:lnTo>
                  <a:lnTo>
                    <a:pt x="28" y="160"/>
                  </a:lnTo>
                  <a:lnTo>
                    <a:pt x="29" y="162"/>
                  </a:lnTo>
                  <a:lnTo>
                    <a:pt x="30" y="165"/>
                  </a:lnTo>
                  <a:lnTo>
                    <a:pt x="31" y="167"/>
                  </a:lnTo>
                  <a:lnTo>
                    <a:pt x="32" y="169"/>
                  </a:lnTo>
                  <a:lnTo>
                    <a:pt x="33" y="171"/>
                  </a:lnTo>
                  <a:lnTo>
                    <a:pt x="34" y="173"/>
                  </a:lnTo>
                  <a:lnTo>
                    <a:pt x="35" y="175"/>
                  </a:lnTo>
                  <a:lnTo>
                    <a:pt x="36" y="177"/>
                  </a:lnTo>
                  <a:lnTo>
                    <a:pt x="37" y="179"/>
                  </a:lnTo>
                  <a:lnTo>
                    <a:pt x="38" y="181"/>
                  </a:lnTo>
                  <a:lnTo>
                    <a:pt x="39" y="183"/>
                  </a:lnTo>
                  <a:lnTo>
                    <a:pt x="41" y="186"/>
                  </a:lnTo>
                  <a:lnTo>
                    <a:pt x="42" y="188"/>
                  </a:lnTo>
                  <a:lnTo>
                    <a:pt x="44" y="190"/>
                  </a:lnTo>
                  <a:lnTo>
                    <a:pt x="45" y="192"/>
                  </a:lnTo>
                  <a:lnTo>
                    <a:pt x="47" y="194"/>
                  </a:lnTo>
                  <a:lnTo>
                    <a:pt x="48" y="196"/>
                  </a:lnTo>
                  <a:lnTo>
                    <a:pt x="50" y="198"/>
                  </a:lnTo>
                  <a:lnTo>
                    <a:pt x="51" y="200"/>
                  </a:lnTo>
                  <a:lnTo>
                    <a:pt x="53" y="201"/>
                  </a:lnTo>
                  <a:lnTo>
                    <a:pt x="54" y="203"/>
                  </a:lnTo>
                  <a:lnTo>
                    <a:pt x="56" y="204"/>
                  </a:lnTo>
                  <a:lnTo>
                    <a:pt x="57" y="206"/>
                  </a:lnTo>
                  <a:lnTo>
                    <a:pt x="59" y="207"/>
                  </a:lnTo>
                  <a:lnTo>
                    <a:pt x="60" y="209"/>
                  </a:lnTo>
                  <a:lnTo>
                    <a:pt x="62" y="210"/>
                  </a:lnTo>
                  <a:lnTo>
                    <a:pt x="64" y="212"/>
                  </a:lnTo>
                  <a:lnTo>
                    <a:pt x="66" y="214"/>
                  </a:lnTo>
                  <a:lnTo>
                    <a:pt x="68" y="216"/>
                  </a:lnTo>
                  <a:lnTo>
                    <a:pt x="71" y="217"/>
                  </a:lnTo>
                  <a:lnTo>
                    <a:pt x="73" y="219"/>
                  </a:lnTo>
                  <a:lnTo>
                    <a:pt x="75" y="220"/>
                  </a:lnTo>
                  <a:lnTo>
                    <a:pt x="77" y="222"/>
                  </a:lnTo>
                  <a:lnTo>
                    <a:pt x="80" y="223"/>
                  </a:lnTo>
                  <a:lnTo>
                    <a:pt x="82" y="224"/>
                  </a:lnTo>
                  <a:lnTo>
                    <a:pt x="84" y="226"/>
                  </a:lnTo>
                  <a:lnTo>
                    <a:pt x="86" y="227"/>
                  </a:lnTo>
                  <a:lnTo>
                    <a:pt x="89" y="228"/>
                  </a:lnTo>
                  <a:lnTo>
                    <a:pt x="91" y="229"/>
                  </a:lnTo>
                  <a:lnTo>
                    <a:pt x="93" y="230"/>
                  </a:lnTo>
                  <a:lnTo>
                    <a:pt x="95" y="231"/>
                  </a:lnTo>
                  <a:lnTo>
                    <a:pt x="98" y="232"/>
                  </a:lnTo>
                  <a:lnTo>
                    <a:pt x="100" y="233"/>
                  </a:lnTo>
                  <a:lnTo>
                    <a:pt x="102" y="234"/>
                  </a:lnTo>
                  <a:lnTo>
                    <a:pt x="104" y="235"/>
                  </a:lnTo>
                  <a:lnTo>
                    <a:pt x="107" y="236"/>
                  </a:lnTo>
                  <a:lnTo>
                    <a:pt x="109" y="236"/>
                  </a:lnTo>
                  <a:lnTo>
                    <a:pt x="111" y="237"/>
                  </a:lnTo>
                  <a:lnTo>
                    <a:pt x="113" y="238"/>
                  </a:lnTo>
                  <a:lnTo>
                    <a:pt x="116" y="239"/>
                  </a:lnTo>
                  <a:lnTo>
                    <a:pt x="118" y="239"/>
                  </a:lnTo>
                  <a:lnTo>
                    <a:pt x="120" y="240"/>
                  </a:lnTo>
                  <a:lnTo>
                    <a:pt x="122" y="241"/>
                  </a:lnTo>
                  <a:lnTo>
                    <a:pt x="125" y="241"/>
                  </a:lnTo>
                  <a:lnTo>
                    <a:pt x="127" y="242"/>
                  </a:lnTo>
                  <a:lnTo>
                    <a:pt x="129" y="243"/>
                  </a:lnTo>
                  <a:lnTo>
                    <a:pt x="131" y="243"/>
                  </a:lnTo>
                  <a:lnTo>
                    <a:pt x="134" y="244"/>
                  </a:lnTo>
                  <a:lnTo>
                    <a:pt x="136" y="244"/>
                  </a:lnTo>
                  <a:lnTo>
                    <a:pt x="138" y="245"/>
                  </a:lnTo>
                  <a:lnTo>
                    <a:pt x="140" y="245"/>
                  </a:lnTo>
                  <a:lnTo>
                    <a:pt x="143" y="246"/>
                  </a:lnTo>
                  <a:lnTo>
                    <a:pt x="145" y="246"/>
                  </a:lnTo>
                  <a:lnTo>
                    <a:pt x="147" y="247"/>
                  </a:lnTo>
                  <a:lnTo>
                    <a:pt x="149" y="247"/>
                  </a:lnTo>
                  <a:lnTo>
                    <a:pt x="152" y="248"/>
                  </a:lnTo>
                  <a:lnTo>
                    <a:pt x="154" y="248"/>
                  </a:lnTo>
                  <a:lnTo>
                    <a:pt x="156" y="249"/>
                  </a:lnTo>
                  <a:lnTo>
                    <a:pt x="158" y="249"/>
                  </a:lnTo>
                  <a:lnTo>
                    <a:pt x="161" y="250"/>
                  </a:lnTo>
                  <a:lnTo>
                    <a:pt x="163" y="250"/>
                  </a:lnTo>
                  <a:lnTo>
                    <a:pt x="165" y="250"/>
                  </a:lnTo>
                  <a:lnTo>
                    <a:pt x="167" y="251"/>
                  </a:lnTo>
                  <a:lnTo>
                    <a:pt x="170" y="251"/>
                  </a:lnTo>
                  <a:lnTo>
                    <a:pt x="172" y="252"/>
                  </a:lnTo>
                  <a:lnTo>
                    <a:pt x="174" y="252"/>
                  </a:lnTo>
                  <a:lnTo>
                    <a:pt x="176" y="252"/>
                  </a:lnTo>
                  <a:lnTo>
                    <a:pt x="179" y="253"/>
                  </a:lnTo>
                  <a:lnTo>
                    <a:pt x="181" y="253"/>
                  </a:lnTo>
                  <a:lnTo>
                    <a:pt x="183" y="253"/>
                  </a:lnTo>
                  <a:lnTo>
                    <a:pt x="185" y="254"/>
                  </a:lnTo>
                  <a:lnTo>
                    <a:pt x="188" y="254"/>
                  </a:lnTo>
                  <a:lnTo>
                    <a:pt x="190" y="254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9" y="255"/>
                  </a:lnTo>
                  <a:lnTo>
                    <a:pt x="201" y="256"/>
                  </a:lnTo>
                  <a:lnTo>
                    <a:pt x="203" y="256"/>
                  </a:lnTo>
                  <a:lnTo>
                    <a:pt x="206" y="256"/>
                  </a:lnTo>
                  <a:lnTo>
                    <a:pt x="208" y="256"/>
                  </a:lnTo>
                  <a:lnTo>
                    <a:pt x="210" y="257"/>
                  </a:lnTo>
                  <a:lnTo>
                    <a:pt x="212" y="257"/>
                  </a:lnTo>
                  <a:lnTo>
                    <a:pt x="215" y="257"/>
                  </a:lnTo>
                  <a:lnTo>
                    <a:pt x="217" y="257"/>
                  </a:lnTo>
                  <a:lnTo>
                    <a:pt x="219" y="258"/>
                  </a:lnTo>
                  <a:lnTo>
                    <a:pt x="221" y="258"/>
                  </a:lnTo>
                  <a:lnTo>
                    <a:pt x="224" y="258"/>
                  </a:lnTo>
                  <a:lnTo>
                    <a:pt x="226" y="258"/>
                  </a:lnTo>
                  <a:lnTo>
                    <a:pt x="228" y="259"/>
                  </a:lnTo>
                  <a:lnTo>
                    <a:pt x="230" y="259"/>
                  </a:lnTo>
                  <a:lnTo>
                    <a:pt x="233" y="259"/>
                  </a:lnTo>
                  <a:lnTo>
                    <a:pt x="235" y="259"/>
                  </a:lnTo>
                  <a:lnTo>
                    <a:pt x="237" y="259"/>
                  </a:lnTo>
                  <a:lnTo>
                    <a:pt x="239" y="260"/>
                  </a:lnTo>
                  <a:lnTo>
                    <a:pt x="242" y="260"/>
                  </a:lnTo>
                  <a:lnTo>
                    <a:pt x="244" y="260"/>
                  </a:lnTo>
                  <a:lnTo>
                    <a:pt x="246" y="260"/>
                  </a:lnTo>
                  <a:lnTo>
                    <a:pt x="248" y="260"/>
                  </a:lnTo>
                  <a:lnTo>
                    <a:pt x="251" y="261"/>
                  </a:lnTo>
                  <a:lnTo>
                    <a:pt x="253" y="261"/>
                  </a:lnTo>
                  <a:lnTo>
                    <a:pt x="255" y="261"/>
                  </a:lnTo>
                  <a:lnTo>
                    <a:pt x="257" y="261"/>
                  </a:lnTo>
                  <a:lnTo>
                    <a:pt x="260" y="261"/>
                  </a:lnTo>
                  <a:lnTo>
                    <a:pt x="262" y="262"/>
                  </a:lnTo>
                  <a:lnTo>
                    <a:pt x="264" y="262"/>
                  </a:lnTo>
                  <a:lnTo>
                    <a:pt x="266" y="262"/>
                  </a:lnTo>
                  <a:lnTo>
                    <a:pt x="269" y="262"/>
                  </a:lnTo>
                  <a:lnTo>
                    <a:pt x="271" y="262"/>
                  </a:lnTo>
                  <a:lnTo>
                    <a:pt x="273" y="262"/>
                  </a:lnTo>
                  <a:lnTo>
                    <a:pt x="275" y="263"/>
                  </a:lnTo>
                  <a:lnTo>
                    <a:pt x="278" y="263"/>
                  </a:lnTo>
                  <a:lnTo>
                    <a:pt x="280" y="263"/>
                  </a:lnTo>
                  <a:lnTo>
                    <a:pt x="282" y="263"/>
                  </a:lnTo>
                  <a:lnTo>
                    <a:pt x="284" y="263"/>
                  </a:lnTo>
                  <a:lnTo>
                    <a:pt x="287" y="263"/>
                  </a:lnTo>
                  <a:lnTo>
                    <a:pt x="289" y="263"/>
                  </a:lnTo>
                  <a:lnTo>
                    <a:pt x="291" y="264"/>
                  </a:lnTo>
                  <a:lnTo>
                    <a:pt x="293" y="264"/>
                  </a:lnTo>
                  <a:lnTo>
                    <a:pt x="296" y="264"/>
                  </a:lnTo>
                  <a:lnTo>
                    <a:pt x="298" y="264"/>
                  </a:lnTo>
                  <a:lnTo>
                    <a:pt x="300" y="264"/>
                  </a:lnTo>
                  <a:lnTo>
                    <a:pt x="302" y="264"/>
                  </a:lnTo>
                  <a:lnTo>
                    <a:pt x="305" y="264"/>
                  </a:lnTo>
                  <a:lnTo>
                    <a:pt x="307" y="264"/>
                  </a:lnTo>
                  <a:lnTo>
                    <a:pt x="309" y="265"/>
                  </a:lnTo>
                  <a:lnTo>
                    <a:pt x="311" y="265"/>
                  </a:lnTo>
                  <a:lnTo>
                    <a:pt x="314" y="265"/>
                  </a:lnTo>
                  <a:lnTo>
                    <a:pt x="316" y="265"/>
                  </a:lnTo>
                  <a:lnTo>
                    <a:pt x="318" y="265"/>
                  </a:lnTo>
                  <a:lnTo>
                    <a:pt x="320" y="265"/>
                  </a:lnTo>
                  <a:lnTo>
                    <a:pt x="323" y="265"/>
                  </a:lnTo>
                  <a:lnTo>
                    <a:pt x="325" y="265"/>
                  </a:lnTo>
                  <a:lnTo>
                    <a:pt x="327" y="266"/>
                  </a:lnTo>
                  <a:lnTo>
                    <a:pt x="329" y="266"/>
                  </a:lnTo>
                  <a:lnTo>
                    <a:pt x="332" y="266"/>
                  </a:lnTo>
                  <a:lnTo>
                    <a:pt x="334" y="266"/>
                  </a:lnTo>
                  <a:lnTo>
                    <a:pt x="336" y="266"/>
                  </a:lnTo>
                  <a:lnTo>
                    <a:pt x="338" y="266"/>
                  </a:lnTo>
                  <a:lnTo>
                    <a:pt x="341" y="266"/>
                  </a:lnTo>
                  <a:lnTo>
                    <a:pt x="343" y="266"/>
                  </a:lnTo>
                  <a:lnTo>
                    <a:pt x="345" y="266"/>
                  </a:lnTo>
                  <a:lnTo>
                    <a:pt x="347" y="267"/>
                  </a:lnTo>
                  <a:lnTo>
                    <a:pt x="350" y="267"/>
                  </a:lnTo>
                  <a:lnTo>
                    <a:pt x="352" y="267"/>
                  </a:lnTo>
                  <a:lnTo>
                    <a:pt x="354" y="267"/>
                  </a:lnTo>
                  <a:lnTo>
                    <a:pt x="356" y="267"/>
                  </a:lnTo>
                  <a:lnTo>
                    <a:pt x="359" y="267"/>
                  </a:lnTo>
                  <a:lnTo>
                    <a:pt x="361" y="267"/>
                  </a:lnTo>
                  <a:lnTo>
                    <a:pt x="363" y="267"/>
                  </a:lnTo>
                  <a:lnTo>
                    <a:pt x="365" y="267"/>
                  </a:lnTo>
                  <a:lnTo>
                    <a:pt x="368" y="267"/>
                  </a:lnTo>
                  <a:lnTo>
                    <a:pt x="370" y="267"/>
                  </a:lnTo>
                  <a:lnTo>
                    <a:pt x="372" y="268"/>
                  </a:lnTo>
                  <a:lnTo>
                    <a:pt x="374" y="268"/>
                  </a:lnTo>
                  <a:lnTo>
                    <a:pt x="377" y="268"/>
                  </a:lnTo>
                  <a:lnTo>
                    <a:pt x="379" y="268"/>
                  </a:lnTo>
                  <a:lnTo>
                    <a:pt x="381" y="268"/>
                  </a:lnTo>
                  <a:lnTo>
                    <a:pt x="383" y="268"/>
                  </a:lnTo>
                  <a:lnTo>
                    <a:pt x="386" y="268"/>
                  </a:lnTo>
                  <a:lnTo>
                    <a:pt x="388" y="268"/>
                  </a:lnTo>
                  <a:lnTo>
                    <a:pt x="390" y="268"/>
                  </a:lnTo>
                  <a:lnTo>
                    <a:pt x="392" y="268"/>
                  </a:lnTo>
                  <a:lnTo>
                    <a:pt x="395" y="268"/>
                  </a:lnTo>
                  <a:lnTo>
                    <a:pt x="397" y="268"/>
                  </a:lnTo>
                  <a:lnTo>
                    <a:pt x="399" y="269"/>
                  </a:lnTo>
                  <a:lnTo>
                    <a:pt x="401" y="269"/>
                  </a:lnTo>
                  <a:lnTo>
                    <a:pt x="404" y="269"/>
                  </a:lnTo>
                  <a:lnTo>
                    <a:pt x="406" y="269"/>
                  </a:lnTo>
                  <a:lnTo>
                    <a:pt x="408" y="269"/>
                  </a:lnTo>
                  <a:lnTo>
                    <a:pt x="410" y="269"/>
                  </a:lnTo>
                  <a:lnTo>
                    <a:pt x="413" y="269"/>
                  </a:lnTo>
                  <a:lnTo>
                    <a:pt x="415" y="269"/>
                  </a:lnTo>
                  <a:lnTo>
                    <a:pt x="417" y="269"/>
                  </a:lnTo>
                  <a:lnTo>
                    <a:pt x="419" y="269"/>
                  </a:lnTo>
                  <a:lnTo>
                    <a:pt x="422" y="269"/>
                  </a:lnTo>
                  <a:lnTo>
                    <a:pt x="424" y="269"/>
                  </a:lnTo>
                  <a:lnTo>
                    <a:pt x="426" y="269"/>
                  </a:lnTo>
                  <a:lnTo>
                    <a:pt x="428" y="269"/>
                  </a:lnTo>
                  <a:lnTo>
                    <a:pt x="431" y="270"/>
                  </a:lnTo>
                  <a:lnTo>
                    <a:pt x="433" y="270"/>
                  </a:lnTo>
                  <a:lnTo>
                    <a:pt x="435" y="270"/>
                  </a:lnTo>
                  <a:lnTo>
                    <a:pt x="437" y="270"/>
                  </a:lnTo>
                  <a:lnTo>
                    <a:pt x="440" y="270"/>
                  </a:lnTo>
                  <a:lnTo>
                    <a:pt x="442" y="270"/>
                  </a:lnTo>
                  <a:lnTo>
                    <a:pt x="444" y="270"/>
                  </a:lnTo>
                  <a:lnTo>
                    <a:pt x="446" y="270"/>
                  </a:lnTo>
                  <a:lnTo>
                    <a:pt x="449" y="270"/>
                  </a:lnTo>
                  <a:lnTo>
                    <a:pt x="451" y="270"/>
                  </a:lnTo>
                  <a:lnTo>
                    <a:pt x="453" y="270"/>
                  </a:lnTo>
                  <a:lnTo>
                    <a:pt x="455" y="270"/>
                  </a:lnTo>
                  <a:lnTo>
                    <a:pt x="458" y="270"/>
                  </a:lnTo>
                  <a:lnTo>
                    <a:pt x="460" y="270"/>
                  </a:lnTo>
                  <a:lnTo>
                    <a:pt x="462" y="270"/>
                  </a:lnTo>
                  <a:lnTo>
                    <a:pt x="464" y="270"/>
                  </a:lnTo>
                  <a:lnTo>
                    <a:pt x="467" y="271"/>
                  </a:lnTo>
                  <a:lnTo>
                    <a:pt x="469" y="271"/>
                  </a:lnTo>
                  <a:lnTo>
                    <a:pt x="471" y="271"/>
                  </a:lnTo>
                  <a:lnTo>
                    <a:pt x="473" y="271"/>
                  </a:lnTo>
                  <a:lnTo>
                    <a:pt x="476" y="271"/>
                  </a:lnTo>
                  <a:lnTo>
                    <a:pt x="478" y="271"/>
                  </a:lnTo>
                  <a:lnTo>
                    <a:pt x="480" y="271"/>
                  </a:lnTo>
                  <a:lnTo>
                    <a:pt x="482" y="271"/>
                  </a:lnTo>
                  <a:lnTo>
                    <a:pt x="485" y="271"/>
                  </a:lnTo>
                  <a:lnTo>
                    <a:pt x="487" y="271"/>
                  </a:lnTo>
                  <a:lnTo>
                    <a:pt x="489" y="271"/>
                  </a:lnTo>
                  <a:lnTo>
                    <a:pt x="491" y="271"/>
                  </a:lnTo>
                  <a:lnTo>
                    <a:pt x="494" y="271"/>
                  </a:lnTo>
                  <a:lnTo>
                    <a:pt x="496" y="271"/>
                  </a:lnTo>
                  <a:lnTo>
                    <a:pt x="498" y="271"/>
                  </a:lnTo>
                  <a:lnTo>
                    <a:pt x="500" y="271"/>
                  </a:lnTo>
                  <a:lnTo>
                    <a:pt x="503" y="271"/>
                  </a:lnTo>
                  <a:lnTo>
                    <a:pt x="505" y="271"/>
                  </a:lnTo>
                  <a:lnTo>
                    <a:pt x="507" y="271"/>
                  </a:lnTo>
                  <a:lnTo>
                    <a:pt x="509" y="272"/>
                  </a:lnTo>
                  <a:lnTo>
                    <a:pt x="512" y="272"/>
                  </a:lnTo>
                  <a:lnTo>
                    <a:pt x="514" y="272"/>
                  </a:lnTo>
                  <a:lnTo>
                    <a:pt x="516" y="272"/>
                  </a:lnTo>
                  <a:lnTo>
                    <a:pt x="518" y="272"/>
                  </a:lnTo>
                  <a:lnTo>
                    <a:pt x="521" y="272"/>
                  </a:lnTo>
                  <a:lnTo>
                    <a:pt x="523" y="272"/>
                  </a:lnTo>
                  <a:lnTo>
                    <a:pt x="525" y="272"/>
                  </a:lnTo>
                  <a:lnTo>
                    <a:pt x="527" y="272"/>
                  </a:lnTo>
                  <a:lnTo>
                    <a:pt x="530" y="272"/>
                  </a:lnTo>
                  <a:lnTo>
                    <a:pt x="532" y="272"/>
                  </a:lnTo>
                  <a:lnTo>
                    <a:pt x="534" y="272"/>
                  </a:lnTo>
                  <a:lnTo>
                    <a:pt x="536" y="272"/>
                  </a:lnTo>
                  <a:lnTo>
                    <a:pt x="539" y="272"/>
                  </a:lnTo>
                  <a:lnTo>
                    <a:pt x="541" y="272"/>
                  </a:lnTo>
                  <a:lnTo>
                    <a:pt x="543" y="272"/>
                  </a:lnTo>
                  <a:lnTo>
                    <a:pt x="545" y="272"/>
                  </a:lnTo>
                  <a:lnTo>
                    <a:pt x="548" y="272"/>
                  </a:lnTo>
                  <a:lnTo>
                    <a:pt x="550" y="272"/>
                  </a:lnTo>
                  <a:lnTo>
                    <a:pt x="552" y="272"/>
                  </a:lnTo>
                  <a:lnTo>
                    <a:pt x="554" y="272"/>
                  </a:lnTo>
                  <a:lnTo>
                    <a:pt x="557" y="272"/>
                  </a:lnTo>
                  <a:lnTo>
                    <a:pt x="559" y="273"/>
                  </a:lnTo>
                  <a:lnTo>
                    <a:pt x="561" y="273"/>
                  </a:lnTo>
                  <a:lnTo>
                    <a:pt x="563" y="273"/>
                  </a:lnTo>
                  <a:lnTo>
                    <a:pt x="566" y="273"/>
                  </a:lnTo>
                  <a:lnTo>
                    <a:pt x="568" y="273"/>
                  </a:lnTo>
                  <a:lnTo>
                    <a:pt x="570" y="273"/>
                  </a:lnTo>
                  <a:lnTo>
                    <a:pt x="572" y="273"/>
                  </a:lnTo>
                  <a:lnTo>
                    <a:pt x="575" y="273"/>
                  </a:lnTo>
                  <a:lnTo>
                    <a:pt x="577" y="273"/>
                  </a:lnTo>
                  <a:lnTo>
                    <a:pt x="579" y="273"/>
                  </a:lnTo>
                  <a:lnTo>
                    <a:pt x="581" y="273"/>
                  </a:lnTo>
                  <a:lnTo>
                    <a:pt x="584" y="273"/>
                  </a:lnTo>
                  <a:lnTo>
                    <a:pt x="586" y="273"/>
                  </a:lnTo>
                  <a:lnTo>
                    <a:pt x="588" y="273"/>
                  </a:lnTo>
                  <a:lnTo>
                    <a:pt x="590" y="273"/>
                  </a:lnTo>
                  <a:lnTo>
                    <a:pt x="593" y="273"/>
                  </a:lnTo>
                  <a:lnTo>
                    <a:pt x="595" y="273"/>
                  </a:lnTo>
                  <a:lnTo>
                    <a:pt x="597" y="273"/>
                  </a:lnTo>
                  <a:lnTo>
                    <a:pt x="599" y="273"/>
                  </a:lnTo>
                  <a:lnTo>
                    <a:pt x="602" y="273"/>
                  </a:lnTo>
                  <a:lnTo>
                    <a:pt x="604" y="273"/>
                  </a:lnTo>
                  <a:lnTo>
                    <a:pt x="606" y="273"/>
                  </a:lnTo>
                  <a:lnTo>
                    <a:pt x="608" y="273"/>
                  </a:lnTo>
                  <a:lnTo>
                    <a:pt x="611" y="273"/>
                  </a:lnTo>
                  <a:lnTo>
                    <a:pt x="613" y="273"/>
                  </a:lnTo>
                  <a:lnTo>
                    <a:pt x="615" y="273"/>
                  </a:lnTo>
                  <a:lnTo>
                    <a:pt x="617" y="273"/>
                  </a:lnTo>
                  <a:lnTo>
                    <a:pt x="620" y="274"/>
                  </a:lnTo>
                  <a:lnTo>
                    <a:pt x="622" y="274"/>
                  </a:lnTo>
                  <a:lnTo>
                    <a:pt x="624" y="274"/>
                  </a:lnTo>
                  <a:lnTo>
                    <a:pt x="626" y="274"/>
                  </a:lnTo>
                  <a:lnTo>
                    <a:pt x="629" y="274"/>
                  </a:lnTo>
                  <a:lnTo>
                    <a:pt x="631" y="274"/>
                  </a:lnTo>
                  <a:lnTo>
                    <a:pt x="633" y="274"/>
                  </a:lnTo>
                  <a:lnTo>
                    <a:pt x="635" y="274"/>
                  </a:lnTo>
                  <a:lnTo>
                    <a:pt x="638" y="274"/>
                  </a:lnTo>
                  <a:lnTo>
                    <a:pt x="640" y="274"/>
                  </a:lnTo>
                  <a:lnTo>
                    <a:pt x="642" y="274"/>
                  </a:lnTo>
                  <a:lnTo>
                    <a:pt x="644" y="274"/>
                  </a:lnTo>
                  <a:lnTo>
                    <a:pt x="647" y="274"/>
                  </a:lnTo>
                  <a:lnTo>
                    <a:pt x="649" y="274"/>
                  </a:lnTo>
                  <a:lnTo>
                    <a:pt x="651" y="274"/>
                  </a:lnTo>
                  <a:lnTo>
                    <a:pt x="653" y="274"/>
                  </a:lnTo>
                  <a:lnTo>
                    <a:pt x="656" y="274"/>
                  </a:lnTo>
                  <a:lnTo>
                    <a:pt x="658" y="274"/>
                  </a:lnTo>
                  <a:lnTo>
                    <a:pt x="659" y="274"/>
                  </a:lnTo>
                </a:path>
              </a:pathLst>
            </a:custGeom>
            <a:noFill/>
            <a:ln w="2540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19"/>
            <p:cNvSpPr>
              <a:spLocks/>
            </p:cNvSpPr>
            <p:nvPr/>
          </p:nvSpPr>
          <p:spPr bwMode="auto">
            <a:xfrm>
              <a:off x="2038144" y="3520024"/>
              <a:ext cx="7692" cy="226513"/>
            </a:xfrm>
            <a:custGeom>
              <a:avLst/>
              <a:gdLst>
                <a:gd name="T0" fmla="*/ 3 w 3"/>
                <a:gd name="T1" fmla="*/ 46 h 46"/>
                <a:gd name="T2" fmla="*/ 2 w 3"/>
                <a:gd name="T3" fmla="*/ 39 h 46"/>
                <a:gd name="T4" fmla="*/ 2 w 3"/>
                <a:gd name="T5" fmla="*/ 32 h 46"/>
                <a:gd name="T6" fmla="*/ 1 w 3"/>
                <a:gd name="T7" fmla="*/ 24 h 46"/>
                <a:gd name="T8" fmla="*/ 1 w 3"/>
                <a:gd name="T9" fmla="*/ 17 h 46"/>
                <a:gd name="T10" fmla="*/ 0 w 3"/>
                <a:gd name="T11" fmla="*/ 8 h 46"/>
                <a:gd name="T12" fmla="*/ 0 w 3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6">
                  <a:moveTo>
                    <a:pt x="3" y="46"/>
                  </a:moveTo>
                  <a:lnTo>
                    <a:pt x="2" y="39"/>
                  </a:lnTo>
                  <a:lnTo>
                    <a:pt x="2" y="32"/>
                  </a:lnTo>
                  <a:lnTo>
                    <a:pt x="1" y="24"/>
                  </a:lnTo>
                  <a:lnTo>
                    <a:pt x="1" y="17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8" name="Oval 77"/>
          <p:cNvSpPr/>
          <p:nvPr/>
        </p:nvSpPr>
        <p:spPr>
          <a:xfrm>
            <a:off x="2252300" y="4830113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1675400" y="5358383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8" name="Object 1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141046"/>
              </p:ext>
            </p:extLst>
          </p:nvPr>
        </p:nvGraphicFramePr>
        <p:xfrm>
          <a:off x="3452239" y="3704715"/>
          <a:ext cx="1188000" cy="1183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393480" imgH="393480" progId="Equation.DSMT4">
                  <p:embed/>
                </p:oleObj>
              </mc:Choice>
              <mc:Fallback>
                <p:oleObj name="Equation" r:id="rId8" imgW="393480" imgH="393480" progId="Equation.DSMT4">
                  <p:embed/>
                  <p:pic>
                    <p:nvPicPr>
                      <p:cNvPr id="198" name="Object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239" y="3704715"/>
                        <a:ext cx="1188000" cy="1183639"/>
                      </a:xfrm>
                      <a:prstGeom prst="rect">
                        <a:avLst/>
                      </a:prstGeom>
                      <a:solidFill>
                        <a:schemeClr val="bg1">
                          <a:alpha val="89018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" name="TextBox 198"/>
          <p:cNvSpPr txBox="1">
            <a:spLocks noChangeArrowheads="1"/>
          </p:cNvSpPr>
          <p:nvPr/>
        </p:nvSpPr>
        <p:spPr bwMode="auto">
          <a:xfrm>
            <a:off x="5187595" y="3552727"/>
            <a:ext cx="32464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Domain: “x” can be all real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numbers except at x=0</a:t>
            </a:r>
          </a:p>
        </p:txBody>
      </p:sp>
      <p:graphicFrame>
        <p:nvGraphicFramePr>
          <p:cNvPr id="200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310933"/>
              </p:ext>
            </p:extLst>
          </p:nvPr>
        </p:nvGraphicFramePr>
        <p:xfrm>
          <a:off x="4937125" y="4302597"/>
          <a:ext cx="29876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990360" imgH="203040" progId="Equation.DSMT4">
                  <p:embed/>
                </p:oleObj>
              </mc:Choice>
              <mc:Fallback>
                <p:oleObj name="Equation" r:id="rId10" imgW="990360" imgH="203040" progId="Equation.DSMT4">
                  <p:embed/>
                  <p:pic>
                    <p:nvPicPr>
                      <p:cNvPr id="200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4302597"/>
                        <a:ext cx="2987675" cy="611188"/>
                      </a:xfrm>
                      <a:prstGeom prst="rect">
                        <a:avLst/>
                      </a:prstGeom>
                      <a:solidFill>
                        <a:schemeClr val="bg1">
                          <a:alpha val="89018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" name="TextBox 201"/>
          <p:cNvSpPr txBox="1">
            <a:spLocks noChangeArrowheads="1"/>
          </p:cNvSpPr>
          <p:nvPr/>
        </p:nvSpPr>
        <p:spPr bwMode="auto">
          <a:xfrm>
            <a:off x="5201243" y="4860779"/>
            <a:ext cx="32464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Domain: “y” can be all real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numbers except at y=0</a:t>
            </a:r>
          </a:p>
        </p:txBody>
      </p:sp>
      <p:graphicFrame>
        <p:nvGraphicFramePr>
          <p:cNvPr id="203" name="Object 2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295712"/>
              </p:ext>
            </p:extLst>
          </p:nvPr>
        </p:nvGraphicFramePr>
        <p:xfrm>
          <a:off x="4950773" y="5556057"/>
          <a:ext cx="29876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990360" imgH="203040" progId="Equation.DSMT4">
                  <p:embed/>
                </p:oleObj>
              </mc:Choice>
              <mc:Fallback>
                <p:oleObj name="Equation" r:id="rId12" imgW="990360" imgH="203040" progId="Equation.DSMT4">
                  <p:embed/>
                  <p:pic>
                    <p:nvPicPr>
                      <p:cNvPr id="203" name="Object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773" y="5556057"/>
                        <a:ext cx="2987675" cy="611188"/>
                      </a:xfrm>
                      <a:prstGeom prst="rect">
                        <a:avLst/>
                      </a:prstGeom>
                      <a:solidFill>
                        <a:schemeClr val="bg1">
                          <a:alpha val="89018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" name="Object 2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471851"/>
              </p:ext>
            </p:extLst>
          </p:nvPr>
        </p:nvGraphicFramePr>
        <p:xfrm>
          <a:off x="4943453" y="6204921"/>
          <a:ext cx="344646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1143000" imgH="203040" progId="Equation.DSMT4">
                  <p:embed/>
                </p:oleObj>
              </mc:Choice>
              <mc:Fallback>
                <p:oleObj name="Equation" r:id="rId14" imgW="1143000" imgH="203040" progId="Equation.DSMT4">
                  <p:embed/>
                  <p:pic>
                    <p:nvPicPr>
                      <p:cNvPr id="204" name="Object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53" y="6204921"/>
                        <a:ext cx="3446462" cy="611187"/>
                      </a:xfrm>
                      <a:prstGeom prst="rect">
                        <a:avLst/>
                      </a:prstGeom>
                      <a:solidFill>
                        <a:schemeClr val="bg1">
                          <a:alpha val="89018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21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194" grpId="0" animBg="1"/>
      <p:bldP spid="78" grpId="0" animBg="1"/>
      <p:bldP spid="78" grpId="1" animBg="1"/>
      <p:bldP spid="79" grpId="0" animBg="1"/>
      <p:bldP spid="7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7538" cy="919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dirty="0"/>
              <a:t>Practice: Given the following graph, draw the reciprocal function</a:t>
            </a:r>
          </a:p>
        </p:txBody>
      </p:sp>
      <p:grpSp>
        <p:nvGrpSpPr>
          <p:cNvPr id="13315" name="Group 104"/>
          <p:cNvGrpSpPr>
            <a:grpSpLocks noChangeAspect="1"/>
          </p:cNvGrpSpPr>
          <p:nvPr/>
        </p:nvGrpSpPr>
        <p:grpSpPr bwMode="auto">
          <a:xfrm>
            <a:off x="260350" y="1276350"/>
            <a:ext cx="4754563" cy="5316538"/>
            <a:chOff x="164" y="804"/>
            <a:chExt cx="2995" cy="3349"/>
          </a:xfrm>
        </p:grpSpPr>
        <p:sp>
          <p:nvSpPr>
            <p:cNvPr id="13345" name="AutoShape 103"/>
            <p:cNvSpPr>
              <a:spLocks noChangeAspect="1" noChangeArrowheads="1" noTextEdit="1"/>
            </p:cNvSpPr>
            <p:nvPr/>
          </p:nvSpPr>
          <p:spPr bwMode="auto">
            <a:xfrm>
              <a:off x="164" y="808"/>
              <a:ext cx="2995" cy="3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6" name="Rectangle 105"/>
            <p:cNvSpPr>
              <a:spLocks noChangeArrowheads="1"/>
            </p:cNvSpPr>
            <p:nvPr/>
          </p:nvSpPr>
          <p:spPr bwMode="auto">
            <a:xfrm>
              <a:off x="168" y="812"/>
              <a:ext cx="2987" cy="3337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47" name="Line 106"/>
            <p:cNvSpPr>
              <a:spLocks noChangeShapeType="1"/>
            </p:cNvSpPr>
            <p:nvPr/>
          </p:nvSpPr>
          <p:spPr bwMode="auto">
            <a:xfrm flipV="1">
              <a:off x="417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8" name="Line 107"/>
            <p:cNvSpPr>
              <a:spLocks noChangeShapeType="1"/>
            </p:cNvSpPr>
            <p:nvPr/>
          </p:nvSpPr>
          <p:spPr bwMode="auto">
            <a:xfrm flipV="1">
              <a:off x="421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9" name="Line 108"/>
            <p:cNvSpPr>
              <a:spLocks noChangeShapeType="1"/>
            </p:cNvSpPr>
            <p:nvPr/>
          </p:nvSpPr>
          <p:spPr bwMode="auto">
            <a:xfrm flipV="1">
              <a:off x="666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0" name="Line 109"/>
            <p:cNvSpPr>
              <a:spLocks noChangeShapeType="1"/>
            </p:cNvSpPr>
            <p:nvPr/>
          </p:nvSpPr>
          <p:spPr bwMode="auto">
            <a:xfrm flipV="1">
              <a:off x="66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1" name="Line 110"/>
            <p:cNvSpPr>
              <a:spLocks noChangeShapeType="1"/>
            </p:cNvSpPr>
            <p:nvPr/>
          </p:nvSpPr>
          <p:spPr bwMode="auto">
            <a:xfrm flipV="1">
              <a:off x="915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2" name="Line 111"/>
            <p:cNvSpPr>
              <a:spLocks noChangeShapeType="1"/>
            </p:cNvSpPr>
            <p:nvPr/>
          </p:nvSpPr>
          <p:spPr bwMode="auto">
            <a:xfrm flipV="1">
              <a:off x="918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3" name="Line 112"/>
            <p:cNvSpPr>
              <a:spLocks noChangeShapeType="1"/>
            </p:cNvSpPr>
            <p:nvPr/>
          </p:nvSpPr>
          <p:spPr bwMode="auto">
            <a:xfrm flipV="1">
              <a:off x="1160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4" name="Line 113"/>
            <p:cNvSpPr>
              <a:spLocks noChangeShapeType="1"/>
            </p:cNvSpPr>
            <p:nvPr/>
          </p:nvSpPr>
          <p:spPr bwMode="auto">
            <a:xfrm flipV="1">
              <a:off x="1164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5" name="Line 114"/>
            <p:cNvSpPr>
              <a:spLocks noChangeShapeType="1"/>
            </p:cNvSpPr>
            <p:nvPr/>
          </p:nvSpPr>
          <p:spPr bwMode="auto">
            <a:xfrm flipV="1">
              <a:off x="140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6" name="Line 115"/>
            <p:cNvSpPr>
              <a:spLocks noChangeShapeType="1"/>
            </p:cNvSpPr>
            <p:nvPr/>
          </p:nvSpPr>
          <p:spPr bwMode="auto">
            <a:xfrm flipV="1">
              <a:off x="1413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7" name="Line 116"/>
            <p:cNvSpPr>
              <a:spLocks noChangeShapeType="1"/>
            </p:cNvSpPr>
            <p:nvPr/>
          </p:nvSpPr>
          <p:spPr bwMode="auto">
            <a:xfrm flipV="1">
              <a:off x="1907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8" name="Line 117"/>
            <p:cNvSpPr>
              <a:spLocks noChangeShapeType="1"/>
            </p:cNvSpPr>
            <p:nvPr/>
          </p:nvSpPr>
          <p:spPr bwMode="auto">
            <a:xfrm flipV="1">
              <a:off x="1910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9" name="Line 118"/>
            <p:cNvSpPr>
              <a:spLocks noChangeShapeType="1"/>
            </p:cNvSpPr>
            <p:nvPr/>
          </p:nvSpPr>
          <p:spPr bwMode="auto">
            <a:xfrm flipV="1">
              <a:off x="2156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0" name="Line 119"/>
            <p:cNvSpPr>
              <a:spLocks noChangeShapeType="1"/>
            </p:cNvSpPr>
            <p:nvPr/>
          </p:nvSpPr>
          <p:spPr bwMode="auto">
            <a:xfrm flipV="1">
              <a:off x="215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1" name="Line 120"/>
            <p:cNvSpPr>
              <a:spLocks noChangeShapeType="1"/>
            </p:cNvSpPr>
            <p:nvPr/>
          </p:nvSpPr>
          <p:spPr bwMode="auto">
            <a:xfrm flipV="1">
              <a:off x="2405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2" name="Line 121"/>
            <p:cNvSpPr>
              <a:spLocks noChangeShapeType="1"/>
            </p:cNvSpPr>
            <p:nvPr/>
          </p:nvSpPr>
          <p:spPr bwMode="auto">
            <a:xfrm flipV="1">
              <a:off x="2408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3" name="Line 122"/>
            <p:cNvSpPr>
              <a:spLocks noChangeShapeType="1"/>
            </p:cNvSpPr>
            <p:nvPr/>
          </p:nvSpPr>
          <p:spPr bwMode="auto">
            <a:xfrm flipV="1">
              <a:off x="2650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4" name="Line 123"/>
            <p:cNvSpPr>
              <a:spLocks noChangeShapeType="1"/>
            </p:cNvSpPr>
            <p:nvPr/>
          </p:nvSpPr>
          <p:spPr bwMode="auto">
            <a:xfrm flipV="1">
              <a:off x="2654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5" name="Line 124"/>
            <p:cNvSpPr>
              <a:spLocks noChangeShapeType="1"/>
            </p:cNvSpPr>
            <p:nvPr/>
          </p:nvSpPr>
          <p:spPr bwMode="auto">
            <a:xfrm flipV="1">
              <a:off x="289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6" name="Line 125"/>
            <p:cNvSpPr>
              <a:spLocks noChangeShapeType="1"/>
            </p:cNvSpPr>
            <p:nvPr/>
          </p:nvSpPr>
          <p:spPr bwMode="auto">
            <a:xfrm flipV="1">
              <a:off x="2903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7" name="Line 126"/>
            <p:cNvSpPr>
              <a:spLocks noChangeShapeType="1"/>
            </p:cNvSpPr>
            <p:nvPr/>
          </p:nvSpPr>
          <p:spPr bwMode="auto">
            <a:xfrm>
              <a:off x="172" y="3860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8" name="Line 127"/>
            <p:cNvSpPr>
              <a:spLocks noChangeShapeType="1"/>
            </p:cNvSpPr>
            <p:nvPr/>
          </p:nvSpPr>
          <p:spPr bwMode="auto">
            <a:xfrm>
              <a:off x="172" y="3865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9" name="Line 128"/>
            <p:cNvSpPr>
              <a:spLocks noChangeShapeType="1"/>
            </p:cNvSpPr>
            <p:nvPr/>
          </p:nvSpPr>
          <p:spPr bwMode="auto">
            <a:xfrm>
              <a:off x="172" y="3585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0" name="Line 129"/>
            <p:cNvSpPr>
              <a:spLocks noChangeShapeType="1"/>
            </p:cNvSpPr>
            <p:nvPr/>
          </p:nvSpPr>
          <p:spPr bwMode="auto">
            <a:xfrm>
              <a:off x="172" y="3590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1" name="Line 130"/>
            <p:cNvSpPr>
              <a:spLocks noChangeShapeType="1"/>
            </p:cNvSpPr>
            <p:nvPr/>
          </p:nvSpPr>
          <p:spPr bwMode="auto">
            <a:xfrm>
              <a:off x="172" y="330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2" name="Line 131"/>
            <p:cNvSpPr>
              <a:spLocks noChangeShapeType="1"/>
            </p:cNvSpPr>
            <p:nvPr/>
          </p:nvSpPr>
          <p:spPr bwMode="auto">
            <a:xfrm>
              <a:off x="172" y="3310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3" name="Line 132"/>
            <p:cNvSpPr>
              <a:spLocks noChangeShapeType="1"/>
            </p:cNvSpPr>
            <p:nvPr/>
          </p:nvSpPr>
          <p:spPr bwMode="auto">
            <a:xfrm>
              <a:off x="172" y="303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4" name="Line 133"/>
            <p:cNvSpPr>
              <a:spLocks noChangeShapeType="1"/>
            </p:cNvSpPr>
            <p:nvPr/>
          </p:nvSpPr>
          <p:spPr bwMode="auto">
            <a:xfrm>
              <a:off x="172" y="3035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5" name="Line 134"/>
            <p:cNvSpPr>
              <a:spLocks noChangeShapeType="1"/>
            </p:cNvSpPr>
            <p:nvPr/>
          </p:nvSpPr>
          <p:spPr bwMode="auto">
            <a:xfrm>
              <a:off x="172" y="275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6" name="Line 135"/>
            <p:cNvSpPr>
              <a:spLocks noChangeShapeType="1"/>
            </p:cNvSpPr>
            <p:nvPr/>
          </p:nvSpPr>
          <p:spPr bwMode="auto">
            <a:xfrm>
              <a:off x="172" y="275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7" name="Line 136"/>
            <p:cNvSpPr>
              <a:spLocks noChangeShapeType="1"/>
            </p:cNvSpPr>
            <p:nvPr/>
          </p:nvSpPr>
          <p:spPr bwMode="auto">
            <a:xfrm>
              <a:off x="172" y="2197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8" name="Line 137"/>
            <p:cNvSpPr>
              <a:spLocks noChangeShapeType="1"/>
            </p:cNvSpPr>
            <p:nvPr/>
          </p:nvSpPr>
          <p:spPr bwMode="auto">
            <a:xfrm>
              <a:off x="172" y="220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9" name="Line 138"/>
            <p:cNvSpPr>
              <a:spLocks noChangeShapeType="1"/>
            </p:cNvSpPr>
            <p:nvPr/>
          </p:nvSpPr>
          <p:spPr bwMode="auto">
            <a:xfrm>
              <a:off x="172" y="192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0" name="Line 139"/>
            <p:cNvSpPr>
              <a:spLocks noChangeShapeType="1"/>
            </p:cNvSpPr>
            <p:nvPr/>
          </p:nvSpPr>
          <p:spPr bwMode="auto">
            <a:xfrm>
              <a:off x="172" y="192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1" name="Line 140"/>
            <p:cNvSpPr>
              <a:spLocks noChangeShapeType="1"/>
            </p:cNvSpPr>
            <p:nvPr/>
          </p:nvSpPr>
          <p:spPr bwMode="auto">
            <a:xfrm>
              <a:off x="172" y="164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2" name="Line 141"/>
            <p:cNvSpPr>
              <a:spLocks noChangeShapeType="1"/>
            </p:cNvSpPr>
            <p:nvPr/>
          </p:nvSpPr>
          <p:spPr bwMode="auto">
            <a:xfrm>
              <a:off x="172" y="164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3" name="Line 142"/>
            <p:cNvSpPr>
              <a:spLocks noChangeShapeType="1"/>
            </p:cNvSpPr>
            <p:nvPr/>
          </p:nvSpPr>
          <p:spPr bwMode="auto">
            <a:xfrm>
              <a:off x="172" y="1367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4" name="Line 143"/>
            <p:cNvSpPr>
              <a:spLocks noChangeShapeType="1"/>
            </p:cNvSpPr>
            <p:nvPr/>
          </p:nvSpPr>
          <p:spPr bwMode="auto">
            <a:xfrm>
              <a:off x="172" y="137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5" name="Line 144"/>
            <p:cNvSpPr>
              <a:spLocks noChangeShapeType="1"/>
            </p:cNvSpPr>
            <p:nvPr/>
          </p:nvSpPr>
          <p:spPr bwMode="auto">
            <a:xfrm>
              <a:off x="172" y="1087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6" name="Line 145"/>
            <p:cNvSpPr>
              <a:spLocks noChangeShapeType="1"/>
            </p:cNvSpPr>
            <p:nvPr/>
          </p:nvSpPr>
          <p:spPr bwMode="auto">
            <a:xfrm>
              <a:off x="172" y="109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7" name="Line 146"/>
            <p:cNvSpPr>
              <a:spLocks noChangeShapeType="1"/>
            </p:cNvSpPr>
            <p:nvPr/>
          </p:nvSpPr>
          <p:spPr bwMode="auto">
            <a:xfrm>
              <a:off x="172" y="247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8" name="Line 147"/>
            <p:cNvSpPr>
              <a:spLocks noChangeShapeType="1"/>
            </p:cNvSpPr>
            <p:nvPr/>
          </p:nvSpPr>
          <p:spPr bwMode="auto">
            <a:xfrm>
              <a:off x="172" y="247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9" name="Line 148"/>
            <p:cNvSpPr>
              <a:spLocks noChangeShapeType="1"/>
            </p:cNvSpPr>
            <p:nvPr/>
          </p:nvSpPr>
          <p:spPr bwMode="auto">
            <a:xfrm>
              <a:off x="172" y="248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0" name="Line 149"/>
            <p:cNvSpPr>
              <a:spLocks noChangeShapeType="1"/>
            </p:cNvSpPr>
            <p:nvPr/>
          </p:nvSpPr>
          <p:spPr bwMode="auto">
            <a:xfrm>
              <a:off x="172" y="2485"/>
              <a:ext cx="298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1" name="Rectangle 150"/>
            <p:cNvSpPr>
              <a:spLocks noChangeArrowheads="1"/>
            </p:cNvSpPr>
            <p:nvPr/>
          </p:nvSpPr>
          <p:spPr bwMode="auto">
            <a:xfrm>
              <a:off x="3042" y="2270"/>
              <a:ext cx="9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3392" name="Freeform 151"/>
            <p:cNvSpPr>
              <a:spLocks/>
            </p:cNvSpPr>
            <p:nvPr/>
          </p:nvSpPr>
          <p:spPr bwMode="auto">
            <a:xfrm>
              <a:off x="3099" y="2424"/>
              <a:ext cx="49" cy="113"/>
            </a:xfrm>
            <a:custGeom>
              <a:avLst/>
              <a:gdLst>
                <a:gd name="T0" fmla="*/ 0 w 49"/>
                <a:gd name="T1" fmla="*/ 0 h 113"/>
                <a:gd name="T2" fmla="*/ 49 w 49"/>
                <a:gd name="T3" fmla="*/ 57 h 113"/>
                <a:gd name="T4" fmla="*/ 0 w 49"/>
                <a:gd name="T5" fmla="*/ 113 h 113"/>
                <a:gd name="T6" fmla="*/ 0 w 49"/>
                <a:gd name="T7" fmla="*/ 0 h 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113"/>
                <a:gd name="T14" fmla="*/ 49 w 49"/>
                <a:gd name="T15" fmla="*/ 113 h 1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113">
                  <a:moveTo>
                    <a:pt x="0" y="0"/>
                  </a:moveTo>
                  <a:lnTo>
                    <a:pt x="49" y="57"/>
                  </a:lnTo>
                  <a:lnTo>
                    <a:pt x="0" y="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93" name="Line 152"/>
            <p:cNvSpPr>
              <a:spLocks noChangeShapeType="1"/>
            </p:cNvSpPr>
            <p:nvPr/>
          </p:nvSpPr>
          <p:spPr bwMode="auto">
            <a:xfrm flipV="1">
              <a:off x="1654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4" name="Line 153"/>
            <p:cNvSpPr>
              <a:spLocks noChangeShapeType="1"/>
            </p:cNvSpPr>
            <p:nvPr/>
          </p:nvSpPr>
          <p:spPr bwMode="auto">
            <a:xfrm flipV="1">
              <a:off x="1658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5" name="Line 154"/>
            <p:cNvSpPr>
              <a:spLocks noChangeShapeType="1"/>
            </p:cNvSpPr>
            <p:nvPr/>
          </p:nvSpPr>
          <p:spPr bwMode="auto">
            <a:xfrm flipV="1">
              <a:off x="1662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6" name="Line 155"/>
            <p:cNvSpPr>
              <a:spLocks noChangeShapeType="1"/>
            </p:cNvSpPr>
            <p:nvPr/>
          </p:nvSpPr>
          <p:spPr bwMode="auto">
            <a:xfrm flipV="1">
              <a:off x="1665" y="812"/>
              <a:ext cx="1" cy="33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7" name="Rectangle 156"/>
            <p:cNvSpPr>
              <a:spLocks noChangeArrowheads="1"/>
            </p:cNvSpPr>
            <p:nvPr/>
          </p:nvSpPr>
          <p:spPr bwMode="auto">
            <a:xfrm>
              <a:off x="1722" y="804"/>
              <a:ext cx="9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3398" name="Freeform 157"/>
            <p:cNvSpPr>
              <a:spLocks/>
            </p:cNvSpPr>
            <p:nvPr/>
          </p:nvSpPr>
          <p:spPr bwMode="auto">
            <a:xfrm>
              <a:off x="1612" y="817"/>
              <a:ext cx="99" cy="57"/>
            </a:xfrm>
            <a:custGeom>
              <a:avLst/>
              <a:gdLst>
                <a:gd name="T0" fmla="*/ 0 w 99"/>
                <a:gd name="T1" fmla="*/ 57 h 57"/>
                <a:gd name="T2" fmla="*/ 50 w 99"/>
                <a:gd name="T3" fmla="*/ 0 h 57"/>
                <a:gd name="T4" fmla="*/ 99 w 99"/>
                <a:gd name="T5" fmla="*/ 57 h 57"/>
                <a:gd name="T6" fmla="*/ 0 w 99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57"/>
                <a:gd name="T14" fmla="*/ 99 w 99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57">
                  <a:moveTo>
                    <a:pt x="0" y="57"/>
                  </a:moveTo>
                  <a:lnTo>
                    <a:pt x="50" y="0"/>
                  </a:lnTo>
                  <a:lnTo>
                    <a:pt x="99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99" name="Rectangle 158"/>
            <p:cNvSpPr>
              <a:spLocks noChangeArrowheads="1"/>
            </p:cNvSpPr>
            <p:nvPr/>
          </p:nvSpPr>
          <p:spPr bwMode="auto">
            <a:xfrm>
              <a:off x="168" y="812"/>
              <a:ext cx="2987" cy="3337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0" name="Line 159"/>
            <p:cNvSpPr>
              <a:spLocks noChangeShapeType="1"/>
            </p:cNvSpPr>
            <p:nvPr/>
          </p:nvSpPr>
          <p:spPr bwMode="auto">
            <a:xfrm>
              <a:off x="421" y="2450"/>
              <a:ext cx="1" cy="6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1" name="Rectangle 160"/>
            <p:cNvSpPr>
              <a:spLocks noChangeArrowheads="1"/>
            </p:cNvSpPr>
            <p:nvPr/>
          </p:nvSpPr>
          <p:spPr bwMode="auto">
            <a:xfrm>
              <a:off x="356" y="2515"/>
              <a:ext cx="1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3402" name="Rectangle 161"/>
            <p:cNvSpPr>
              <a:spLocks noChangeArrowheads="1"/>
            </p:cNvSpPr>
            <p:nvPr/>
          </p:nvSpPr>
          <p:spPr bwMode="auto">
            <a:xfrm>
              <a:off x="1677" y="2515"/>
              <a:ext cx="1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3403" name="Line 162"/>
            <p:cNvSpPr>
              <a:spLocks noChangeShapeType="1"/>
            </p:cNvSpPr>
            <p:nvPr/>
          </p:nvSpPr>
          <p:spPr bwMode="auto">
            <a:xfrm>
              <a:off x="2903" y="2450"/>
              <a:ext cx="1" cy="6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4" name="Rectangle 163"/>
            <p:cNvSpPr>
              <a:spLocks noChangeArrowheads="1"/>
            </p:cNvSpPr>
            <p:nvPr/>
          </p:nvSpPr>
          <p:spPr bwMode="auto">
            <a:xfrm>
              <a:off x="2906" y="2515"/>
              <a:ext cx="1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3405" name="Rectangle 164"/>
            <p:cNvSpPr>
              <a:spLocks noChangeArrowheads="1"/>
            </p:cNvSpPr>
            <p:nvPr/>
          </p:nvSpPr>
          <p:spPr bwMode="auto">
            <a:xfrm>
              <a:off x="1503" y="3795"/>
              <a:ext cx="1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3406" name="Line 165"/>
            <p:cNvSpPr>
              <a:spLocks noChangeShapeType="1"/>
            </p:cNvSpPr>
            <p:nvPr/>
          </p:nvSpPr>
          <p:spPr bwMode="auto">
            <a:xfrm>
              <a:off x="1635" y="3865"/>
              <a:ext cx="5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7" name="Rectangle 166"/>
            <p:cNvSpPr>
              <a:spLocks noChangeArrowheads="1"/>
            </p:cNvSpPr>
            <p:nvPr/>
          </p:nvSpPr>
          <p:spPr bwMode="auto">
            <a:xfrm>
              <a:off x="1567" y="1022"/>
              <a:ext cx="1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3408" name="Line 167"/>
            <p:cNvSpPr>
              <a:spLocks noChangeShapeType="1"/>
            </p:cNvSpPr>
            <p:nvPr/>
          </p:nvSpPr>
          <p:spPr bwMode="auto">
            <a:xfrm>
              <a:off x="1635" y="1092"/>
              <a:ext cx="5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9" name="Rectangle 172"/>
            <p:cNvSpPr>
              <a:spLocks noChangeArrowheads="1"/>
            </p:cNvSpPr>
            <p:nvPr/>
          </p:nvSpPr>
          <p:spPr bwMode="auto">
            <a:xfrm>
              <a:off x="168" y="812"/>
              <a:ext cx="2987" cy="3337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3316" name="Freeform 168"/>
          <p:cNvSpPr>
            <a:spLocks/>
          </p:cNvSpPr>
          <p:nvPr/>
        </p:nvSpPr>
        <p:spPr bwMode="auto">
          <a:xfrm>
            <a:off x="273050" y="3057525"/>
            <a:ext cx="4735513" cy="2641600"/>
          </a:xfrm>
          <a:custGeom>
            <a:avLst/>
            <a:gdLst>
              <a:gd name="T0" fmla="*/ 2147483647 w 791"/>
              <a:gd name="T1" fmla="*/ 2147483647 h 381"/>
              <a:gd name="T2" fmla="*/ 2147483647 w 791"/>
              <a:gd name="T3" fmla="*/ 2147483647 h 381"/>
              <a:gd name="T4" fmla="*/ 2147483647 w 791"/>
              <a:gd name="T5" fmla="*/ 2147483647 h 381"/>
              <a:gd name="T6" fmla="*/ 2147483647 w 791"/>
              <a:gd name="T7" fmla="*/ 2147483647 h 381"/>
              <a:gd name="T8" fmla="*/ 2147483647 w 791"/>
              <a:gd name="T9" fmla="*/ 2147483647 h 381"/>
              <a:gd name="T10" fmla="*/ 2147483647 w 791"/>
              <a:gd name="T11" fmla="*/ 2147483647 h 381"/>
              <a:gd name="T12" fmla="*/ 2147483647 w 791"/>
              <a:gd name="T13" fmla="*/ 2147483647 h 381"/>
              <a:gd name="T14" fmla="*/ 2147483647 w 791"/>
              <a:gd name="T15" fmla="*/ 2147483647 h 381"/>
              <a:gd name="T16" fmla="*/ 2147483647 w 791"/>
              <a:gd name="T17" fmla="*/ 2147483647 h 381"/>
              <a:gd name="T18" fmla="*/ 2147483647 w 791"/>
              <a:gd name="T19" fmla="*/ 2147483647 h 381"/>
              <a:gd name="T20" fmla="*/ 2147483647 w 791"/>
              <a:gd name="T21" fmla="*/ 2147483647 h 381"/>
              <a:gd name="T22" fmla="*/ 2147483647 w 791"/>
              <a:gd name="T23" fmla="*/ 2147483647 h 381"/>
              <a:gd name="T24" fmla="*/ 2147483647 w 791"/>
              <a:gd name="T25" fmla="*/ 2147483647 h 381"/>
              <a:gd name="T26" fmla="*/ 2147483647 w 791"/>
              <a:gd name="T27" fmla="*/ 2147483647 h 381"/>
              <a:gd name="T28" fmla="*/ 2147483647 w 791"/>
              <a:gd name="T29" fmla="*/ 2147483647 h 381"/>
              <a:gd name="T30" fmla="*/ 2147483647 w 791"/>
              <a:gd name="T31" fmla="*/ 2147483647 h 381"/>
              <a:gd name="T32" fmla="*/ 2147483647 w 791"/>
              <a:gd name="T33" fmla="*/ 2147483647 h 381"/>
              <a:gd name="T34" fmla="*/ 2147483647 w 791"/>
              <a:gd name="T35" fmla="*/ 2147483647 h 381"/>
              <a:gd name="T36" fmla="*/ 2147483647 w 791"/>
              <a:gd name="T37" fmla="*/ 2147483647 h 381"/>
              <a:gd name="T38" fmla="*/ 2147483647 w 791"/>
              <a:gd name="T39" fmla="*/ 2147483647 h 381"/>
              <a:gd name="T40" fmla="*/ 2147483647 w 791"/>
              <a:gd name="T41" fmla="*/ 2147483647 h 381"/>
              <a:gd name="T42" fmla="*/ 2147483647 w 791"/>
              <a:gd name="T43" fmla="*/ 2147483647 h 381"/>
              <a:gd name="T44" fmla="*/ 2147483647 w 791"/>
              <a:gd name="T45" fmla="*/ 2147483647 h 381"/>
              <a:gd name="T46" fmla="*/ 2147483647 w 791"/>
              <a:gd name="T47" fmla="*/ 2147483647 h 381"/>
              <a:gd name="T48" fmla="*/ 2147483647 w 791"/>
              <a:gd name="T49" fmla="*/ 2147483647 h 381"/>
              <a:gd name="T50" fmla="*/ 2147483647 w 791"/>
              <a:gd name="T51" fmla="*/ 2147483647 h 381"/>
              <a:gd name="T52" fmla="*/ 2147483647 w 791"/>
              <a:gd name="T53" fmla="*/ 2147483647 h 381"/>
              <a:gd name="T54" fmla="*/ 2147483647 w 791"/>
              <a:gd name="T55" fmla="*/ 2147483647 h 381"/>
              <a:gd name="T56" fmla="*/ 2147483647 w 791"/>
              <a:gd name="T57" fmla="*/ 2147483647 h 381"/>
              <a:gd name="T58" fmla="*/ 2147483647 w 791"/>
              <a:gd name="T59" fmla="*/ 2147483647 h 381"/>
              <a:gd name="T60" fmla="*/ 2147483647 w 791"/>
              <a:gd name="T61" fmla="*/ 2147483647 h 381"/>
              <a:gd name="T62" fmla="*/ 2147483647 w 791"/>
              <a:gd name="T63" fmla="*/ 2147483647 h 381"/>
              <a:gd name="T64" fmla="*/ 2147483647 w 791"/>
              <a:gd name="T65" fmla="*/ 2147483647 h 381"/>
              <a:gd name="T66" fmla="*/ 2147483647 w 791"/>
              <a:gd name="T67" fmla="*/ 2147483647 h 381"/>
              <a:gd name="T68" fmla="*/ 2147483647 w 791"/>
              <a:gd name="T69" fmla="*/ 2147483647 h 381"/>
              <a:gd name="T70" fmla="*/ 2147483647 w 791"/>
              <a:gd name="T71" fmla="*/ 2147483647 h 381"/>
              <a:gd name="T72" fmla="*/ 2147483647 w 791"/>
              <a:gd name="T73" fmla="*/ 2147483647 h 381"/>
              <a:gd name="T74" fmla="*/ 2147483647 w 791"/>
              <a:gd name="T75" fmla="*/ 2147483647 h 381"/>
              <a:gd name="T76" fmla="*/ 2147483647 w 791"/>
              <a:gd name="T77" fmla="*/ 2147483647 h 381"/>
              <a:gd name="T78" fmla="*/ 2147483647 w 791"/>
              <a:gd name="T79" fmla="*/ 2147483647 h 381"/>
              <a:gd name="T80" fmla="*/ 2147483647 w 791"/>
              <a:gd name="T81" fmla="*/ 2147483647 h 381"/>
              <a:gd name="T82" fmla="*/ 2147483647 w 791"/>
              <a:gd name="T83" fmla="*/ 2147483647 h 381"/>
              <a:gd name="T84" fmla="*/ 2147483647 w 791"/>
              <a:gd name="T85" fmla="*/ 2147483647 h 381"/>
              <a:gd name="T86" fmla="*/ 2147483647 w 791"/>
              <a:gd name="T87" fmla="*/ 2147483647 h 381"/>
              <a:gd name="T88" fmla="*/ 2147483647 w 791"/>
              <a:gd name="T89" fmla="*/ 2147483647 h 381"/>
              <a:gd name="T90" fmla="*/ 2147483647 w 791"/>
              <a:gd name="T91" fmla="*/ 2147483647 h 381"/>
              <a:gd name="T92" fmla="*/ 2147483647 w 791"/>
              <a:gd name="T93" fmla="*/ 2147483647 h 381"/>
              <a:gd name="T94" fmla="*/ 2147483647 w 791"/>
              <a:gd name="T95" fmla="*/ 2147483647 h 381"/>
              <a:gd name="T96" fmla="*/ 2147483647 w 791"/>
              <a:gd name="T97" fmla="*/ 2147483647 h 381"/>
              <a:gd name="T98" fmla="*/ 2147483647 w 791"/>
              <a:gd name="T99" fmla="*/ 2147483647 h 381"/>
              <a:gd name="T100" fmla="*/ 2147483647 w 791"/>
              <a:gd name="T101" fmla="*/ 2147483647 h 381"/>
              <a:gd name="T102" fmla="*/ 2147483647 w 791"/>
              <a:gd name="T103" fmla="*/ 2147483647 h 381"/>
              <a:gd name="T104" fmla="*/ 2147483647 w 791"/>
              <a:gd name="T105" fmla="*/ 2147483647 h 381"/>
              <a:gd name="T106" fmla="*/ 2147483647 w 791"/>
              <a:gd name="T107" fmla="*/ 2147483647 h 381"/>
              <a:gd name="T108" fmla="*/ 2147483647 w 791"/>
              <a:gd name="T109" fmla="*/ 2147483647 h 381"/>
              <a:gd name="T110" fmla="*/ 2147483647 w 791"/>
              <a:gd name="T111" fmla="*/ 2147483647 h 38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91"/>
              <a:gd name="T169" fmla="*/ 0 h 381"/>
              <a:gd name="T170" fmla="*/ 791 w 791"/>
              <a:gd name="T171" fmla="*/ 381 h 38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91" h="381">
                <a:moveTo>
                  <a:pt x="0" y="381"/>
                </a:moveTo>
                <a:lnTo>
                  <a:pt x="2" y="380"/>
                </a:lnTo>
                <a:lnTo>
                  <a:pt x="4" y="379"/>
                </a:lnTo>
                <a:lnTo>
                  <a:pt x="6" y="378"/>
                </a:lnTo>
                <a:lnTo>
                  <a:pt x="8" y="377"/>
                </a:lnTo>
                <a:lnTo>
                  <a:pt x="10" y="376"/>
                </a:lnTo>
                <a:lnTo>
                  <a:pt x="12" y="375"/>
                </a:lnTo>
                <a:lnTo>
                  <a:pt x="14" y="374"/>
                </a:lnTo>
                <a:lnTo>
                  <a:pt x="16" y="373"/>
                </a:lnTo>
                <a:lnTo>
                  <a:pt x="18" y="372"/>
                </a:lnTo>
                <a:lnTo>
                  <a:pt x="20" y="371"/>
                </a:lnTo>
                <a:lnTo>
                  <a:pt x="22" y="370"/>
                </a:lnTo>
                <a:lnTo>
                  <a:pt x="24" y="369"/>
                </a:lnTo>
                <a:lnTo>
                  <a:pt x="26" y="368"/>
                </a:lnTo>
                <a:lnTo>
                  <a:pt x="28" y="367"/>
                </a:lnTo>
                <a:lnTo>
                  <a:pt x="30" y="367"/>
                </a:lnTo>
                <a:lnTo>
                  <a:pt x="32" y="366"/>
                </a:lnTo>
                <a:lnTo>
                  <a:pt x="34" y="365"/>
                </a:lnTo>
                <a:lnTo>
                  <a:pt x="36" y="364"/>
                </a:lnTo>
                <a:lnTo>
                  <a:pt x="38" y="363"/>
                </a:lnTo>
                <a:lnTo>
                  <a:pt x="40" y="362"/>
                </a:lnTo>
                <a:lnTo>
                  <a:pt x="42" y="361"/>
                </a:lnTo>
                <a:lnTo>
                  <a:pt x="44" y="360"/>
                </a:lnTo>
                <a:lnTo>
                  <a:pt x="46" y="359"/>
                </a:lnTo>
                <a:lnTo>
                  <a:pt x="48" y="358"/>
                </a:lnTo>
                <a:lnTo>
                  <a:pt x="50" y="357"/>
                </a:lnTo>
                <a:lnTo>
                  <a:pt x="52" y="356"/>
                </a:lnTo>
                <a:lnTo>
                  <a:pt x="54" y="355"/>
                </a:lnTo>
                <a:lnTo>
                  <a:pt x="56" y="354"/>
                </a:lnTo>
                <a:lnTo>
                  <a:pt x="58" y="353"/>
                </a:lnTo>
                <a:lnTo>
                  <a:pt x="60" y="352"/>
                </a:lnTo>
                <a:lnTo>
                  <a:pt x="62" y="351"/>
                </a:lnTo>
                <a:lnTo>
                  <a:pt x="64" y="350"/>
                </a:lnTo>
                <a:lnTo>
                  <a:pt x="66" y="349"/>
                </a:lnTo>
                <a:lnTo>
                  <a:pt x="68" y="348"/>
                </a:lnTo>
                <a:lnTo>
                  <a:pt x="70" y="347"/>
                </a:lnTo>
                <a:lnTo>
                  <a:pt x="72" y="346"/>
                </a:lnTo>
                <a:lnTo>
                  <a:pt x="74" y="345"/>
                </a:lnTo>
                <a:lnTo>
                  <a:pt x="76" y="344"/>
                </a:lnTo>
                <a:lnTo>
                  <a:pt x="78" y="343"/>
                </a:lnTo>
                <a:lnTo>
                  <a:pt x="80" y="342"/>
                </a:lnTo>
                <a:lnTo>
                  <a:pt x="82" y="341"/>
                </a:lnTo>
                <a:lnTo>
                  <a:pt x="84" y="340"/>
                </a:lnTo>
                <a:lnTo>
                  <a:pt x="86" y="340"/>
                </a:lnTo>
                <a:lnTo>
                  <a:pt x="88" y="339"/>
                </a:lnTo>
                <a:lnTo>
                  <a:pt x="90" y="338"/>
                </a:lnTo>
                <a:lnTo>
                  <a:pt x="92" y="337"/>
                </a:lnTo>
                <a:lnTo>
                  <a:pt x="94" y="336"/>
                </a:lnTo>
                <a:lnTo>
                  <a:pt x="96" y="335"/>
                </a:lnTo>
                <a:lnTo>
                  <a:pt x="98" y="334"/>
                </a:lnTo>
                <a:lnTo>
                  <a:pt x="100" y="333"/>
                </a:lnTo>
                <a:lnTo>
                  <a:pt x="102" y="332"/>
                </a:lnTo>
                <a:lnTo>
                  <a:pt x="104" y="331"/>
                </a:lnTo>
                <a:lnTo>
                  <a:pt x="106" y="330"/>
                </a:lnTo>
                <a:lnTo>
                  <a:pt x="108" y="329"/>
                </a:lnTo>
                <a:lnTo>
                  <a:pt x="110" y="328"/>
                </a:lnTo>
                <a:lnTo>
                  <a:pt x="112" y="327"/>
                </a:lnTo>
                <a:lnTo>
                  <a:pt x="114" y="326"/>
                </a:lnTo>
                <a:lnTo>
                  <a:pt x="116" y="325"/>
                </a:lnTo>
                <a:lnTo>
                  <a:pt x="118" y="324"/>
                </a:lnTo>
                <a:lnTo>
                  <a:pt x="120" y="323"/>
                </a:lnTo>
                <a:lnTo>
                  <a:pt x="122" y="322"/>
                </a:lnTo>
                <a:lnTo>
                  <a:pt x="124" y="321"/>
                </a:lnTo>
                <a:lnTo>
                  <a:pt x="126" y="320"/>
                </a:lnTo>
                <a:lnTo>
                  <a:pt x="128" y="319"/>
                </a:lnTo>
                <a:lnTo>
                  <a:pt x="130" y="318"/>
                </a:lnTo>
                <a:lnTo>
                  <a:pt x="132" y="317"/>
                </a:lnTo>
                <a:lnTo>
                  <a:pt x="134" y="316"/>
                </a:lnTo>
                <a:lnTo>
                  <a:pt x="136" y="315"/>
                </a:lnTo>
                <a:lnTo>
                  <a:pt x="138" y="314"/>
                </a:lnTo>
                <a:lnTo>
                  <a:pt x="140" y="313"/>
                </a:lnTo>
                <a:lnTo>
                  <a:pt x="142" y="313"/>
                </a:lnTo>
                <a:lnTo>
                  <a:pt x="144" y="312"/>
                </a:lnTo>
                <a:lnTo>
                  <a:pt x="146" y="311"/>
                </a:lnTo>
                <a:lnTo>
                  <a:pt x="148" y="310"/>
                </a:lnTo>
                <a:lnTo>
                  <a:pt x="150" y="309"/>
                </a:lnTo>
                <a:lnTo>
                  <a:pt x="152" y="308"/>
                </a:lnTo>
                <a:lnTo>
                  <a:pt x="154" y="307"/>
                </a:lnTo>
                <a:lnTo>
                  <a:pt x="156" y="306"/>
                </a:lnTo>
                <a:lnTo>
                  <a:pt x="158" y="305"/>
                </a:lnTo>
                <a:lnTo>
                  <a:pt x="160" y="304"/>
                </a:lnTo>
                <a:lnTo>
                  <a:pt x="162" y="303"/>
                </a:lnTo>
                <a:lnTo>
                  <a:pt x="164" y="302"/>
                </a:lnTo>
                <a:lnTo>
                  <a:pt x="166" y="301"/>
                </a:lnTo>
                <a:lnTo>
                  <a:pt x="168" y="300"/>
                </a:lnTo>
                <a:lnTo>
                  <a:pt x="170" y="299"/>
                </a:lnTo>
                <a:lnTo>
                  <a:pt x="172" y="298"/>
                </a:lnTo>
                <a:lnTo>
                  <a:pt x="174" y="297"/>
                </a:lnTo>
                <a:lnTo>
                  <a:pt x="176" y="296"/>
                </a:lnTo>
                <a:lnTo>
                  <a:pt x="178" y="295"/>
                </a:lnTo>
                <a:lnTo>
                  <a:pt x="180" y="294"/>
                </a:lnTo>
                <a:lnTo>
                  <a:pt x="182" y="293"/>
                </a:lnTo>
                <a:lnTo>
                  <a:pt x="184" y="292"/>
                </a:lnTo>
                <a:lnTo>
                  <a:pt x="186" y="291"/>
                </a:lnTo>
                <a:lnTo>
                  <a:pt x="188" y="290"/>
                </a:lnTo>
                <a:lnTo>
                  <a:pt x="190" y="289"/>
                </a:lnTo>
                <a:lnTo>
                  <a:pt x="192" y="288"/>
                </a:lnTo>
                <a:lnTo>
                  <a:pt x="194" y="287"/>
                </a:lnTo>
                <a:lnTo>
                  <a:pt x="196" y="286"/>
                </a:lnTo>
                <a:lnTo>
                  <a:pt x="198" y="286"/>
                </a:lnTo>
                <a:lnTo>
                  <a:pt x="200" y="285"/>
                </a:lnTo>
                <a:lnTo>
                  <a:pt x="202" y="284"/>
                </a:lnTo>
                <a:lnTo>
                  <a:pt x="204" y="283"/>
                </a:lnTo>
                <a:lnTo>
                  <a:pt x="206" y="282"/>
                </a:lnTo>
                <a:lnTo>
                  <a:pt x="208" y="281"/>
                </a:lnTo>
                <a:lnTo>
                  <a:pt x="210" y="280"/>
                </a:lnTo>
                <a:lnTo>
                  <a:pt x="212" y="279"/>
                </a:lnTo>
                <a:lnTo>
                  <a:pt x="214" y="278"/>
                </a:lnTo>
                <a:lnTo>
                  <a:pt x="216" y="277"/>
                </a:lnTo>
                <a:lnTo>
                  <a:pt x="218" y="276"/>
                </a:lnTo>
                <a:lnTo>
                  <a:pt x="220" y="275"/>
                </a:lnTo>
                <a:lnTo>
                  <a:pt x="222" y="274"/>
                </a:lnTo>
                <a:lnTo>
                  <a:pt x="224" y="273"/>
                </a:lnTo>
                <a:lnTo>
                  <a:pt x="226" y="272"/>
                </a:lnTo>
                <a:lnTo>
                  <a:pt x="228" y="271"/>
                </a:lnTo>
                <a:lnTo>
                  <a:pt x="230" y="270"/>
                </a:lnTo>
                <a:lnTo>
                  <a:pt x="232" y="269"/>
                </a:lnTo>
                <a:lnTo>
                  <a:pt x="234" y="268"/>
                </a:lnTo>
                <a:lnTo>
                  <a:pt x="236" y="267"/>
                </a:lnTo>
                <a:lnTo>
                  <a:pt x="238" y="266"/>
                </a:lnTo>
                <a:lnTo>
                  <a:pt x="240" y="265"/>
                </a:lnTo>
                <a:lnTo>
                  <a:pt x="242" y="264"/>
                </a:lnTo>
                <a:lnTo>
                  <a:pt x="244" y="263"/>
                </a:lnTo>
                <a:lnTo>
                  <a:pt x="246" y="262"/>
                </a:lnTo>
                <a:lnTo>
                  <a:pt x="248" y="261"/>
                </a:lnTo>
                <a:lnTo>
                  <a:pt x="250" y="260"/>
                </a:lnTo>
                <a:lnTo>
                  <a:pt x="252" y="259"/>
                </a:lnTo>
                <a:lnTo>
                  <a:pt x="254" y="259"/>
                </a:lnTo>
                <a:lnTo>
                  <a:pt x="256" y="258"/>
                </a:lnTo>
                <a:lnTo>
                  <a:pt x="258" y="257"/>
                </a:lnTo>
                <a:lnTo>
                  <a:pt x="260" y="256"/>
                </a:lnTo>
                <a:lnTo>
                  <a:pt x="262" y="255"/>
                </a:lnTo>
                <a:lnTo>
                  <a:pt x="264" y="254"/>
                </a:lnTo>
                <a:lnTo>
                  <a:pt x="266" y="253"/>
                </a:lnTo>
                <a:lnTo>
                  <a:pt x="268" y="252"/>
                </a:lnTo>
                <a:lnTo>
                  <a:pt x="270" y="251"/>
                </a:lnTo>
                <a:lnTo>
                  <a:pt x="272" y="250"/>
                </a:lnTo>
                <a:lnTo>
                  <a:pt x="274" y="249"/>
                </a:lnTo>
                <a:lnTo>
                  <a:pt x="276" y="248"/>
                </a:lnTo>
                <a:lnTo>
                  <a:pt x="278" y="247"/>
                </a:lnTo>
                <a:lnTo>
                  <a:pt x="280" y="246"/>
                </a:lnTo>
                <a:lnTo>
                  <a:pt x="282" y="245"/>
                </a:lnTo>
                <a:lnTo>
                  <a:pt x="284" y="244"/>
                </a:lnTo>
                <a:lnTo>
                  <a:pt x="286" y="243"/>
                </a:lnTo>
                <a:lnTo>
                  <a:pt x="288" y="242"/>
                </a:lnTo>
                <a:lnTo>
                  <a:pt x="290" y="241"/>
                </a:lnTo>
                <a:lnTo>
                  <a:pt x="292" y="240"/>
                </a:lnTo>
                <a:lnTo>
                  <a:pt x="294" y="239"/>
                </a:lnTo>
                <a:lnTo>
                  <a:pt x="296" y="238"/>
                </a:lnTo>
                <a:lnTo>
                  <a:pt x="298" y="237"/>
                </a:lnTo>
                <a:lnTo>
                  <a:pt x="300" y="236"/>
                </a:lnTo>
                <a:lnTo>
                  <a:pt x="302" y="235"/>
                </a:lnTo>
                <a:lnTo>
                  <a:pt x="304" y="234"/>
                </a:lnTo>
                <a:lnTo>
                  <a:pt x="306" y="233"/>
                </a:lnTo>
                <a:lnTo>
                  <a:pt x="308" y="232"/>
                </a:lnTo>
                <a:lnTo>
                  <a:pt x="310" y="231"/>
                </a:lnTo>
                <a:lnTo>
                  <a:pt x="312" y="231"/>
                </a:lnTo>
                <a:lnTo>
                  <a:pt x="314" y="230"/>
                </a:lnTo>
                <a:lnTo>
                  <a:pt x="316" y="229"/>
                </a:lnTo>
                <a:lnTo>
                  <a:pt x="318" y="228"/>
                </a:lnTo>
                <a:lnTo>
                  <a:pt x="320" y="227"/>
                </a:lnTo>
                <a:lnTo>
                  <a:pt x="322" y="226"/>
                </a:lnTo>
                <a:lnTo>
                  <a:pt x="324" y="225"/>
                </a:lnTo>
                <a:lnTo>
                  <a:pt x="326" y="224"/>
                </a:lnTo>
                <a:lnTo>
                  <a:pt x="328" y="223"/>
                </a:lnTo>
                <a:lnTo>
                  <a:pt x="330" y="222"/>
                </a:lnTo>
                <a:lnTo>
                  <a:pt x="332" y="221"/>
                </a:lnTo>
                <a:lnTo>
                  <a:pt x="334" y="220"/>
                </a:lnTo>
                <a:lnTo>
                  <a:pt x="336" y="219"/>
                </a:lnTo>
                <a:lnTo>
                  <a:pt x="338" y="218"/>
                </a:lnTo>
                <a:lnTo>
                  <a:pt x="340" y="217"/>
                </a:lnTo>
                <a:lnTo>
                  <a:pt x="342" y="216"/>
                </a:lnTo>
                <a:lnTo>
                  <a:pt x="344" y="215"/>
                </a:lnTo>
                <a:lnTo>
                  <a:pt x="346" y="214"/>
                </a:lnTo>
                <a:lnTo>
                  <a:pt x="348" y="213"/>
                </a:lnTo>
                <a:lnTo>
                  <a:pt x="350" y="212"/>
                </a:lnTo>
                <a:lnTo>
                  <a:pt x="352" y="211"/>
                </a:lnTo>
                <a:lnTo>
                  <a:pt x="354" y="210"/>
                </a:lnTo>
                <a:lnTo>
                  <a:pt x="356" y="209"/>
                </a:lnTo>
                <a:lnTo>
                  <a:pt x="358" y="208"/>
                </a:lnTo>
                <a:lnTo>
                  <a:pt x="360" y="207"/>
                </a:lnTo>
                <a:lnTo>
                  <a:pt x="362" y="206"/>
                </a:lnTo>
                <a:lnTo>
                  <a:pt x="364" y="205"/>
                </a:lnTo>
                <a:lnTo>
                  <a:pt x="366" y="204"/>
                </a:lnTo>
                <a:lnTo>
                  <a:pt x="368" y="204"/>
                </a:lnTo>
                <a:lnTo>
                  <a:pt x="370" y="203"/>
                </a:lnTo>
                <a:lnTo>
                  <a:pt x="372" y="202"/>
                </a:lnTo>
                <a:lnTo>
                  <a:pt x="374" y="201"/>
                </a:lnTo>
                <a:lnTo>
                  <a:pt x="376" y="200"/>
                </a:lnTo>
                <a:lnTo>
                  <a:pt x="378" y="199"/>
                </a:lnTo>
                <a:lnTo>
                  <a:pt x="380" y="198"/>
                </a:lnTo>
                <a:lnTo>
                  <a:pt x="382" y="197"/>
                </a:lnTo>
                <a:lnTo>
                  <a:pt x="384" y="196"/>
                </a:lnTo>
                <a:lnTo>
                  <a:pt x="386" y="195"/>
                </a:lnTo>
                <a:lnTo>
                  <a:pt x="388" y="194"/>
                </a:lnTo>
                <a:lnTo>
                  <a:pt x="390" y="193"/>
                </a:lnTo>
                <a:lnTo>
                  <a:pt x="392" y="192"/>
                </a:lnTo>
                <a:lnTo>
                  <a:pt x="394" y="191"/>
                </a:lnTo>
                <a:lnTo>
                  <a:pt x="396" y="190"/>
                </a:lnTo>
                <a:lnTo>
                  <a:pt x="398" y="189"/>
                </a:lnTo>
                <a:lnTo>
                  <a:pt x="400" y="188"/>
                </a:lnTo>
                <a:lnTo>
                  <a:pt x="402" y="187"/>
                </a:lnTo>
                <a:lnTo>
                  <a:pt x="404" y="186"/>
                </a:lnTo>
                <a:lnTo>
                  <a:pt x="406" y="185"/>
                </a:lnTo>
                <a:lnTo>
                  <a:pt x="408" y="184"/>
                </a:lnTo>
                <a:lnTo>
                  <a:pt x="410" y="183"/>
                </a:lnTo>
                <a:lnTo>
                  <a:pt x="412" y="182"/>
                </a:lnTo>
                <a:lnTo>
                  <a:pt x="414" y="181"/>
                </a:lnTo>
                <a:lnTo>
                  <a:pt x="416" y="180"/>
                </a:lnTo>
                <a:lnTo>
                  <a:pt x="418" y="179"/>
                </a:lnTo>
                <a:lnTo>
                  <a:pt x="420" y="178"/>
                </a:lnTo>
                <a:lnTo>
                  <a:pt x="422" y="177"/>
                </a:lnTo>
                <a:lnTo>
                  <a:pt x="424" y="177"/>
                </a:lnTo>
                <a:lnTo>
                  <a:pt x="426" y="176"/>
                </a:lnTo>
                <a:lnTo>
                  <a:pt x="428" y="175"/>
                </a:lnTo>
                <a:lnTo>
                  <a:pt x="430" y="174"/>
                </a:lnTo>
                <a:lnTo>
                  <a:pt x="432" y="173"/>
                </a:lnTo>
                <a:lnTo>
                  <a:pt x="434" y="172"/>
                </a:lnTo>
                <a:lnTo>
                  <a:pt x="436" y="171"/>
                </a:lnTo>
                <a:lnTo>
                  <a:pt x="438" y="170"/>
                </a:lnTo>
                <a:lnTo>
                  <a:pt x="440" y="169"/>
                </a:lnTo>
                <a:lnTo>
                  <a:pt x="442" y="168"/>
                </a:lnTo>
                <a:lnTo>
                  <a:pt x="444" y="167"/>
                </a:lnTo>
                <a:lnTo>
                  <a:pt x="446" y="166"/>
                </a:lnTo>
                <a:lnTo>
                  <a:pt x="448" y="165"/>
                </a:lnTo>
                <a:lnTo>
                  <a:pt x="450" y="164"/>
                </a:lnTo>
                <a:lnTo>
                  <a:pt x="452" y="163"/>
                </a:lnTo>
                <a:lnTo>
                  <a:pt x="454" y="162"/>
                </a:lnTo>
                <a:lnTo>
                  <a:pt x="456" y="161"/>
                </a:lnTo>
                <a:lnTo>
                  <a:pt x="458" y="160"/>
                </a:lnTo>
                <a:lnTo>
                  <a:pt x="460" y="159"/>
                </a:lnTo>
                <a:lnTo>
                  <a:pt x="462" y="158"/>
                </a:lnTo>
                <a:lnTo>
                  <a:pt x="464" y="157"/>
                </a:lnTo>
                <a:lnTo>
                  <a:pt x="466" y="156"/>
                </a:lnTo>
                <a:lnTo>
                  <a:pt x="468" y="155"/>
                </a:lnTo>
                <a:lnTo>
                  <a:pt x="470" y="154"/>
                </a:lnTo>
                <a:lnTo>
                  <a:pt x="472" y="153"/>
                </a:lnTo>
                <a:lnTo>
                  <a:pt x="474" y="152"/>
                </a:lnTo>
                <a:lnTo>
                  <a:pt x="476" y="151"/>
                </a:lnTo>
                <a:lnTo>
                  <a:pt x="478" y="150"/>
                </a:lnTo>
                <a:lnTo>
                  <a:pt x="480" y="150"/>
                </a:lnTo>
                <a:lnTo>
                  <a:pt x="482" y="149"/>
                </a:lnTo>
                <a:lnTo>
                  <a:pt x="484" y="148"/>
                </a:lnTo>
                <a:lnTo>
                  <a:pt x="486" y="147"/>
                </a:lnTo>
                <a:lnTo>
                  <a:pt x="488" y="146"/>
                </a:lnTo>
                <a:lnTo>
                  <a:pt x="490" y="145"/>
                </a:lnTo>
                <a:lnTo>
                  <a:pt x="492" y="144"/>
                </a:lnTo>
                <a:lnTo>
                  <a:pt x="494" y="143"/>
                </a:lnTo>
                <a:lnTo>
                  <a:pt x="496" y="142"/>
                </a:lnTo>
                <a:lnTo>
                  <a:pt x="498" y="141"/>
                </a:lnTo>
                <a:lnTo>
                  <a:pt x="500" y="140"/>
                </a:lnTo>
                <a:lnTo>
                  <a:pt x="502" y="139"/>
                </a:lnTo>
                <a:lnTo>
                  <a:pt x="504" y="138"/>
                </a:lnTo>
                <a:lnTo>
                  <a:pt x="506" y="137"/>
                </a:lnTo>
                <a:lnTo>
                  <a:pt x="508" y="136"/>
                </a:lnTo>
                <a:lnTo>
                  <a:pt x="510" y="135"/>
                </a:lnTo>
                <a:lnTo>
                  <a:pt x="512" y="134"/>
                </a:lnTo>
                <a:lnTo>
                  <a:pt x="514" y="133"/>
                </a:lnTo>
                <a:lnTo>
                  <a:pt x="516" y="132"/>
                </a:lnTo>
                <a:lnTo>
                  <a:pt x="518" y="131"/>
                </a:lnTo>
                <a:lnTo>
                  <a:pt x="520" y="130"/>
                </a:lnTo>
                <a:lnTo>
                  <a:pt x="522" y="129"/>
                </a:lnTo>
                <a:lnTo>
                  <a:pt x="524" y="128"/>
                </a:lnTo>
                <a:lnTo>
                  <a:pt x="526" y="127"/>
                </a:lnTo>
                <a:lnTo>
                  <a:pt x="528" y="126"/>
                </a:lnTo>
                <a:lnTo>
                  <a:pt x="530" y="125"/>
                </a:lnTo>
                <a:lnTo>
                  <a:pt x="532" y="124"/>
                </a:lnTo>
                <a:lnTo>
                  <a:pt x="534" y="123"/>
                </a:lnTo>
                <a:lnTo>
                  <a:pt x="536" y="122"/>
                </a:lnTo>
                <a:lnTo>
                  <a:pt x="538" y="122"/>
                </a:lnTo>
                <a:lnTo>
                  <a:pt x="540" y="121"/>
                </a:lnTo>
                <a:lnTo>
                  <a:pt x="542" y="120"/>
                </a:lnTo>
                <a:lnTo>
                  <a:pt x="544" y="119"/>
                </a:lnTo>
                <a:lnTo>
                  <a:pt x="546" y="118"/>
                </a:lnTo>
                <a:lnTo>
                  <a:pt x="548" y="117"/>
                </a:lnTo>
                <a:lnTo>
                  <a:pt x="550" y="116"/>
                </a:lnTo>
                <a:lnTo>
                  <a:pt x="552" y="115"/>
                </a:lnTo>
                <a:lnTo>
                  <a:pt x="554" y="114"/>
                </a:lnTo>
                <a:lnTo>
                  <a:pt x="556" y="113"/>
                </a:lnTo>
                <a:lnTo>
                  <a:pt x="558" y="112"/>
                </a:lnTo>
                <a:lnTo>
                  <a:pt x="560" y="111"/>
                </a:lnTo>
                <a:lnTo>
                  <a:pt x="562" y="110"/>
                </a:lnTo>
                <a:lnTo>
                  <a:pt x="564" y="109"/>
                </a:lnTo>
                <a:lnTo>
                  <a:pt x="566" y="108"/>
                </a:lnTo>
                <a:lnTo>
                  <a:pt x="568" y="107"/>
                </a:lnTo>
                <a:lnTo>
                  <a:pt x="570" y="106"/>
                </a:lnTo>
                <a:lnTo>
                  <a:pt x="572" y="105"/>
                </a:lnTo>
                <a:lnTo>
                  <a:pt x="574" y="104"/>
                </a:lnTo>
                <a:lnTo>
                  <a:pt x="576" y="103"/>
                </a:lnTo>
                <a:lnTo>
                  <a:pt x="578" y="102"/>
                </a:lnTo>
                <a:lnTo>
                  <a:pt x="580" y="101"/>
                </a:lnTo>
                <a:lnTo>
                  <a:pt x="582" y="100"/>
                </a:lnTo>
                <a:lnTo>
                  <a:pt x="584" y="99"/>
                </a:lnTo>
                <a:lnTo>
                  <a:pt x="586" y="98"/>
                </a:lnTo>
                <a:lnTo>
                  <a:pt x="588" y="97"/>
                </a:lnTo>
                <a:lnTo>
                  <a:pt x="590" y="96"/>
                </a:lnTo>
                <a:lnTo>
                  <a:pt x="592" y="95"/>
                </a:lnTo>
                <a:lnTo>
                  <a:pt x="594" y="95"/>
                </a:lnTo>
                <a:lnTo>
                  <a:pt x="596" y="94"/>
                </a:lnTo>
                <a:lnTo>
                  <a:pt x="598" y="93"/>
                </a:lnTo>
                <a:lnTo>
                  <a:pt x="600" y="92"/>
                </a:lnTo>
                <a:lnTo>
                  <a:pt x="602" y="91"/>
                </a:lnTo>
                <a:lnTo>
                  <a:pt x="604" y="90"/>
                </a:lnTo>
                <a:lnTo>
                  <a:pt x="606" y="89"/>
                </a:lnTo>
                <a:lnTo>
                  <a:pt x="608" y="88"/>
                </a:lnTo>
                <a:lnTo>
                  <a:pt x="610" y="87"/>
                </a:lnTo>
                <a:lnTo>
                  <a:pt x="612" y="86"/>
                </a:lnTo>
                <a:lnTo>
                  <a:pt x="614" y="85"/>
                </a:lnTo>
                <a:lnTo>
                  <a:pt x="616" y="84"/>
                </a:lnTo>
                <a:lnTo>
                  <a:pt x="618" y="83"/>
                </a:lnTo>
                <a:lnTo>
                  <a:pt x="620" y="82"/>
                </a:lnTo>
                <a:lnTo>
                  <a:pt x="622" y="81"/>
                </a:lnTo>
                <a:lnTo>
                  <a:pt x="624" y="80"/>
                </a:lnTo>
                <a:lnTo>
                  <a:pt x="626" y="79"/>
                </a:lnTo>
                <a:lnTo>
                  <a:pt x="628" y="78"/>
                </a:lnTo>
                <a:lnTo>
                  <a:pt x="630" y="77"/>
                </a:lnTo>
                <a:lnTo>
                  <a:pt x="632" y="76"/>
                </a:lnTo>
                <a:lnTo>
                  <a:pt x="634" y="75"/>
                </a:lnTo>
                <a:lnTo>
                  <a:pt x="636" y="74"/>
                </a:lnTo>
                <a:lnTo>
                  <a:pt x="638" y="73"/>
                </a:lnTo>
                <a:lnTo>
                  <a:pt x="640" y="72"/>
                </a:lnTo>
                <a:lnTo>
                  <a:pt x="642" y="71"/>
                </a:lnTo>
                <a:lnTo>
                  <a:pt x="644" y="70"/>
                </a:lnTo>
                <a:lnTo>
                  <a:pt x="646" y="69"/>
                </a:lnTo>
                <a:lnTo>
                  <a:pt x="648" y="68"/>
                </a:lnTo>
                <a:lnTo>
                  <a:pt x="650" y="68"/>
                </a:lnTo>
                <a:lnTo>
                  <a:pt x="652" y="67"/>
                </a:lnTo>
                <a:lnTo>
                  <a:pt x="654" y="66"/>
                </a:lnTo>
                <a:lnTo>
                  <a:pt x="656" y="65"/>
                </a:lnTo>
                <a:lnTo>
                  <a:pt x="658" y="64"/>
                </a:lnTo>
                <a:lnTo>
                  <a:pt x="660" y="63"/>
                </a:lnTo>
                <a:lnTo>
                  <a:pt x="662" y="62"/>
                </a:lnTo>
                <a:lnTo>
                  <a:pt x="664" y="61"/>
                </a:lnTo>
                <a:lnTo>
                  <a:pt x="666" y="60"/>
                </a:lnTo>
                <a:lnTo>
                  <a:pt x="668" y="59"/>
                </a:lnTo>
                <a:lnTo>
                  <a:pt x="670" y="58"/>
                </a:lnTo>
                <a:lnTo>
                  <a:pt x="672" y="57"/>
                </a:lnTo>
                <a:lnTo>
                  <a:pt x="674" y="56"/>
                </a:lnTo>
                <a:lnTo>
                  <a:pt x="676" y="55"/>
                </a:lnTo>
                <a:lnTo>
                  <a:pt x="678" y="54"/>
                </a:lnTo>
                <a:lnTo>
                  <a:pt x="680" y="53"/>
                </a:lnTo>
                <a:lnTo>
                  <a:pt x="682" y="52"/>
                </a:lnTo>
                <a:lnTo>
                  <a:pt x="684" y="51"/>
                </a:lnTo>
                <a:lnTo>
                  <a:pt x="686" y="50"/>
                </a:lnTo>
                <a:lnTo>
                  <a:pt x="688" y="49"/>
                </a:lnTo>
                <a:lnTo>
                  <a:pt x="690" y="48"/>
                </a:lnTo>
                <a:lnTo>
                  <a:pt x="692" y="47"/>
                </a:lnTo>
                <a:lnTo>
                  <a:pt x="694" y="46"/>
                </a:lnTo>
                <a:lnTo>
                  <a:pt x="696" y="45"/>
                </a:lnTo>
                <a:lnTo>
                  <a:pt x="698" y="44"/>
                </a:lnTo>
                <a:lnTo>
                  <a:pt x="700" y="43"/>
                </a:lnTo>
                <a:lnTo>
                  <a:pt x="702" y="42"/>
                </a:lnTo>
                <a:lnTo>
                  <a:pt x="704" y="41"/>
                </a:lnTo>
                <a:lnTo>
                  <a:pt x="706" y="41"/>
                </a:lnTo>
                <a:lnTo>
                  <a:pt x="708" y="40"/>
                </a:lnTo>
                <a:lnTo>
                  <a:pt x="710" y="39"/>
                </a:lnTo>
                <a:lnTo>
                  <a:pt x="712" y="38"/>
                </a:lnTo>
                <a:lnTo>
                  <a:pt x="714" y="37"/>
                </a:lnTo>
                <a:lnTo>
                  <a:pt x="716" y="36"/>
                </a:lnTo>
                <a:lnTo>
                  <a:pt x="718" y="35"/>
                </a:lnTo>
                <a:lnTo>
                  <a:pt x="720" y="34"/>
                </a:lnTo>
                <a:lnTo>
                  <a:pt x="722" y="33"/>
                </a:lnTo>
                <a:lnTo>
                  <a:pt x="724" y="32"/>
                </a:lnTo>
                <a:lnTo>
                  <a:pt x="726" y="31"/>
                </a:lnTo>
                <a:lnTo>
                  <a:pt x="728" y="30"/>
                </a:lnTo>
                <a:lnTo>
                  <a:pt x="730" y="29"/>
                </a:lnTo>
                <a:lnTo>
                  <a:pt x="732" y="28"/>
                </a:lnTo>
                <a:lnTo>
                  <a:pt x="734" y="27"/>
                </a:lnTo>
                <a:lnTo>
                  <a:pt x="736" y="26"/>
                </a:lnTo>
                <a:lnTo>
                  <a:pt x="738" y="25"/>
                </a:lnTo>
                <a:lnTo>
                  <a:pt x="740" y="24"/>
                </a:lnTo>
                <a:lnTo>
                  <a:pt x="742" y="23"/>
                </a:lnTo>
                <a:lnTo>
                  <a:pt x="744" y="22"/>
                </a:lnTo>
                <a:lnTo>
                  <a:pt x="746" y="21"/>
                </a:lnTo>
                <a:lnTo>
                  <a:pt x="748" y="20"/>
                </a:lnTo>
                <a:lnTo>
                  <a:pt x="750" y="19"/>
                </a:lnTo>
                <a:lnTo>
                  <a:pt x="752" y="18"/>
                </a:lnTo>
                <a:lnTo>
                  <a:pt x="754" y="17"/>
                </a:lnTo>
                <a:lnTo>
                  <a:pt x="756" y="16"/>
                </a:lnTo>
                <a:lnTo>
                  <a:pt x="758" y="15"/>
                </a:lnTo>
                <a:lnTo>
                  <a:pt x="760" y="14"/>
                </a:lnTo>
                <a:lnTo>
                  <a:pt x="762" y="14"/>
                </a:lnTo>
                <a:lnTo>
                  <a:pt x="764" y="13"/>
                </a:lnTo>
                <a:lnTo>
                  <a:pt x="766" y="12"/>
                </a:lnTo>
                <a:lnTo>
                  <a:pt x="768" y="11"/>
                </a:lnTo>
                <a:lnTo>
                  <a:pt x="770" y="10"/>
                </a:lnTo>
                <a:lnTo>
                  <a:pt x="772" y="9"/>
                </a:lnTo>
                <a:lnTo>
                  <a:pt x="774" y="8"/>
                </a:lnTo>
                <a:lnTo>
                  <a:pt x="776" y="7"/>
                </a:lnTo>
                <a:lnTo>
                  <a:pt x="778" y="6"/>
                </a:lnTo>
                <a:lnTo>
                  <a:pt x="780" y="5"/>
                </a:lnTo>
                <a:lnTo>
                  <a:pt x="782" y="4"/>
                </a:lnTo>
                <a:lnTo>
                  <a:pt x="784" y="3"/>
                </a:lnTo>
                <a:lnTo>
                  <a:pt x="786" y="2"/>
                </a:lnTo>
                <a:lnTo>
                  <a:pt x="788" y="1"/>
                </a:lnTo>
                <a:lnTo>
                  <a:pt x="790" y="0"/>
                </a:lnTo>
                <a:lnTo>
                  <a:pt x="791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3" name="Freeform 169"/>
          <p:cNvSpPr>
            <a:spLocks/>
          </p:cNvSpPr>
          <p:nvPr/>
        </p:nvSpPr>
        <p:spPr bwMode="auto">
          <a:xfrm>
            <a:off x="273050" y="4048125"/>
            <a:ext cx="3022600" cy="2559050"/>
          </a:xfrm>
          <a:custGeom>
            <a:avLst/>
            <a:gdLst>
              <a:gd name="T0" fmla="*/ 2147483647 w 505"/>
              <a:gd name="T1" fmla="*/ 0 h 369"/>
              <a:gd name="T2" fmla="*/ 2147483647 w 505"/>
              <a:gd name="T3" fmla="*/ 0 h 369"/>
              <a:gd name="T4" fmla="*/ 2147483647 w 505"/>
              <a:gd name="T5" fmla="*/ 2147483647 h 369"/>
              <a:gd name="T6" fmla="*/ 2147483647 w 505"/>
              <a:gd name="T7" fmla="*/ 2147483647 h 369"/>
              <a:gd name="T8" fmla="*/ 2147483647 w 505"/>
              <a:gd name="T9" fmla="*/ 2147483647 h 369"/>
              <a:gd name="T10" fmla="*/ 2147483647 w 505"/>
              <a:gd name="T11" fmla="*/ 2147483647 h 369"/>
              <a:gd name="T12" fmla="*/ 2147483647 w 505"/>
              <a:gd name="T13" fmla="*/ 2147483647 h 369"/>
              <a:gd name="T14" fmla="*/ 2147483647 w 505"/>
              <a:gd name="T15" fmla="*/ 2147483647 h 369"/>
              <a:gd name="T16" fmla="*/ 2147483647 w 505"/>
              <a:gd name="T17" fmla="*/ 2147483647 h 369"/>
              <a:gd name="T18" fmla="*/ 2147483647 w 505"/>
              <a:gd name="T19" fmla="*/ 2147483647 h 369"/>
              <a:gd name="T20" fmla="*/ 2147483647 w 505"/>
              <a:gd name="T21" fmla="*/ 2147483647 h 369"/>
              <a:gd name="T22" fmla="*/ 2147483647 w 505"/>
              <a:gd name="T23" fmla="*/ 2147483647 h 369"/>
              <a:gd name="T24" fmla="*/ 2147483647 w 505"/>
              <a:gd name="T25" fmla="*/ 2147483647 h 369"/>
              <a:gd name="T26" fmla="*/ 2147483647 w 505"/>
              <a:gd name="T27" fmla="*/ 2147483647 h 369"/>
              <a:gd name="T28" fmla="*/ 2147483647 w 505"/>
              <a:gd name="T29" fmla="*/ 2147483647 h 369"/>
              <a:gd name="T30" fmla="*/ 2147483647 w 505"/>
              <a:gd name="T31" fmla="*/ 2147483647 h 369"/>
              <a:gd name="T32" fmla="*/ 2147483647 w 505"/>
              <a:gd name="T33" fmla="*/ 2147483647 h 369"/>
              <a:gd name="T34" fmla="*/ 2147483647 w 505"/>
              <a:gd name="T35" fmla="*/ 2147483647 h 369"/>
              <a:gd name="T36" fmla="*/ 2147483647 w 505"/>
              <a:gd name="T37" fmla="*/ 2147483647 h 369"/>
              <a:gd name="T38" fmla="*/ 2147483647 w 505"/>
              <a:gd name="T39" fmla="*/ 2147483647 h 369"/>
              <a:gd name="T40" fmla="*/ 2147483647 w 505"/>
              <a:gd name="T41" fmla="*/ 2147483647 h 369"/>
              <a:gd name="T42" fmla="*/ 2147483647 w 505"/>
              <a:gd name="T43" fmla="*/ 2147483647 h 369"/>
              <a:gd name="T44" fmla="*/ 2147483647 w 505"/>
              <a:gd name="T45" fmla="*/ 2147483647 h 369"/>
              <a:gd name="T46" fmla="*/ 2147483647 w 505"/>
              <a:gd name="T47" fmla="*/ 2147483647 h 369"/>
              <a:gd name="T48" fmla="*/ 2147483647 w 505"/>
              <a:gd name="T49" fmla="*/ 2147483647 h 369"/>
              <a:gd name="T50" fmla="*/ 2147483647 w 505"/>
              <a:gd name="T51" fmla="*/ 2147483647 h 369"/>
              <a:gd name="T52" fmla="*/ 2147483647 w 505"/>
              <a:gd name="T53" fmla="*/ 2147483647 h 369"/>
              <a:gd name="T54" fmla="*/ 2147483647 w 505"/>
              <a:gd name="T55" fmla="*/ 2147483647 h 369"/>
              <a:gd name="T56" fmla="*/ 2147483647 w 505"/>
              <a:gd name="T57" fmla="*/ 2147483647 h 369"/>
              <a:gd name="T58" fmla="*/ 2147483647 w 505"/>
              <a:gd name="T59" fmla="*/ 2147483647 h 369"/>
              <a:gd name="T60" fmla="*/ 2147483647 w 505"/>
              <a:gd name="T61" fmla="*/ 2147483647 h 369"/>
              <a:gd name="T62" fmla="*/ 2147483647 w 505"/>
              <a:gd name="T63" fmla="*/ 2147483647 h 369"/>
              <a:gd name="T64" fmla="*/ 2147483647 w 505"/>
              <a:gd name="T65" fmla="*/ 2147483647 h 369"/>
              <a:gd name="T66" fmla="*/ 2147483647 w 505"/>
              <a:gd name="T67" fmla="*/ 2147483647 h 369"/>
              <a:gd name="T68" fmla="*/ 2147483647 w 505"/>
              <a:gd name="T69" fmla="*/ 2147483647 h 369"/>
              <a:gd name="T70" fmla="*/ 2147483647 w 505"/>
              <a:gd name="T71" fmla="*/ 2147483647 h 369"/>
              <a:gd name="T72" fmla="*/ 2147483647 w 505"/>
              <a:gd name="T73" fmla="*/ 2147483647 h 369"/>
              <a:gd name="T74" fmla="*/ 2147483647 w 505"/>
              <a:gd name="T75" fmla="*/ 2147483647 h 369"/>
              <a:gd name="T76" fmla="*/ 2147483647 w 505"/>
              <a:gd name="T77" fmla="*/ 2147483647 h 369"/>
              <a:gd name="T78" fmla="*/ 2147483647 w 505"/>
              <a:gd name="T79" fmla="*/ 2147483647 h 369"/>
              <a:gd name="T80" fmla="*/ 2147483647 w 505"/>
              <a:gd name="T81" fmla="*/ 2147483647 h 369"/>
              <a:gd name="T82" fmla="*/ 2147483647 w 505"/>
              <a:gd name="T83" fmla="*/ 2147483647 h 369"/>
              <a:gd name="T84" fmla="*/ 2147483647 w 505"/>
              <a:gd name="T85" fmla="*/ 2147483647 h 369"/>
              <a:gd name="T86" fmla="*/ 2147483647 w 505"/>
              <a:gd name="T87" fmla="*/ 2147483647 h 369"/>
              <a:gd name="T88" fmla="*/ 2147483647 w 505"/>
              <a:gd name="T89" fmla="*/ 2147483647 h 369"/>
              <a:gd name="T90" fmla="*/ 2147483647 w 505"/>
              <a:gd name="T91" fmla="*/ 2147483647 h 369"/>
              <a:gd name="T92" fmla="*/ 2147483647 w 505"/>
              <a:gd name="T93" fmla="*/ 2147483647 h 369"/>
              <a:gd name="T94" fmla="*/ 2147483647 w 505"/>
              <a:gd name="T95" fmla="*/ 2147483647 h 369"/>
              <a:gd name="T96" fmla="*/ 2147483647 w 505"/>
              <a:gd name="T97" fmla="*/ 2147483647 h 369"/>
              <a:gd name="T98" fmla="*/ 2147483647 w 505"/>
              <a:gd name="T99" fmla="*/ 2147483647 h 369"/>
              <a:gd name="T100" fmla="*/ 2147483647 w 505"/>
              <a:gd name="T101" fmla="*/ 2147483647 h 369"/>
              <a:gd name="T102" fmla="*/ 2147483647 w 505"/>
              <a:gd name="T103" fmla="*/ 2147483647 h 36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05"/>
              <a:gd name="T157" fmla="*/ 0 h 369"/>
              <a:gd name="T158" fmla="*/ 505 w 505"/>
              <a:gd name="T159" fmla="*/ 369 h 36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05" h="369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0" y="1"/>
                </a:lnTo>
                <a:lnTo>
                  <a:pt x="22" y="1"/>
                </a:lnTo>
                <a:lnTo>
                  <a:pt x="24" y="1"/>
                </a:lnTo>
                <a:lnTo>
                  <a:pt x="26" y="1"/>
                </a:lnTo>
                <a:lnTo>
                  <a:pt x="28" y="1"/>
                </a:lnTo>
                <a:lnTo>
                  <a:pt x="30" y="1"/>
                </a:lnTo>
                <a:lnTo>
                  <a:pt x="32" y="1"/>
                </a:lnTo>
                <a:lnTo>
                  <a:pt x="34" y="1"/>
                </a:lnTo>
                <a:lnTo>
                  <a:pt x="36" y="1"/>
                </a:lnTo>
                <a:lnTo>
                  <a:pt x="38" y="1"/>
                </a:lnTo>
                <a:lnTo>
                  <a:pt x="40" y="1"/>
                </a:lnTo>
                <a:lnTo>
                  <a:pt x="42" y="1"/>
                </a:lnTo>
                <a:lnTo>
                  <a:pt x="44" y="1"/>
                </a:lnTo>
                <a:lnTo>
                  <a:pt x="46" y="1"/>
                </a:lnTo>
                <a:lnTo>
                  <a:pt x="48" y="1"/>
                </a:lnTo>
                <a:lnTo>
                  <a:pt x="50" y="2"/>
                </a:lnTo>
                <a:lnTo>
                  <a:pt x="52" y="2"/>
                </a:lnTo>
                <a:lnTo>
                  <a:pt x="54" y="2"/>
                </a:lnTo>
                <a:lnTo>
                  <a:pt x="56" y="2"/>
                </a:lnTo>
                <a:lnTo>
                  <a:pt x="58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6" y="2"/>
                </a:lnTo>
                <a:lnTo>
                  <a:pt x="68" y="2"/>
                </a:lnTo>
                <a:lnTo>
                  <a:pt x="70" y="2"/>
                </a:lnTo>
                <a:lnTo>
                  <a:pt x="72" y="2"/>
                </a:lnTo>
                <a:lnTo>
                  <a:pt x="74" y="2"/>
                </a:lnTo>
                <a:lnTo>
                  <a:pt x="76" y="3"/>
                </a:lnTo>
                <a:lnTo>
                  <a:pt x="78" y="3"/>
                </a:lnTo>
                <a:lnTo>
                  <a:pt x="80" y="3"/>
                </a:lnTo>
                <a:lnTo>
                  <a:pt x="82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90" y="3"/>
                </a:lnTo>
                <a:lnTo>
                  <a:pt x="92" y="3"/>
                </a:lnTo>
                <a:lnTo>
                  <a:pt x="94" y="3"/>
                </a:lnTo>
                <a:lnTo>
                  <a:pt x="96" y="3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4" y="4"/>
                </a:lnTo>
                <a:lnTo>
                  <a:pt x="106" y="4"/>
                </a:lnTo>
                <a:lnTo>
                  <a:pt x="108" y="4"/>
                </a:lnTo>
                <a:lnTo>
                  <a:pt x="110" y="4"/>
                </a:lnTo>
                <a:lnTo>
                  <a:pt x="112" y="4"/>
                </a:lnTo>
                <a:lnTo>
                  <a:pt x="114" y="4"/>
                </a:lnTo>
                <a:lnTo>
                  <a:pt x="116" y="4"/>
                </a:lnTo>
                <a:lnTo>
                  <a:pt x="118" y="4"/>
                </a:lnTo>
                <a:lnTo>
                  <a:pt x="120" y="5"/>
                </a:lnTo>
                <a:lnTo>
                  <a:pt x="122" y="5"/>
                </a:lnTo>
                <a:lnTo>
                  <a:pt x="124" y="5"/>
                </a:lnTo>
                <a:lnTo>
                  <a:pt x="126" y="5"/>
                </a:lnTo>
                <a:lnTo>
                  <a:pt x="128" y="5"/>
                </a:lnTo>
                <a:lnTo>
                  <a:pt x="130" y="5"/>
                </a:lnTo>
                <a:lnTo>
                  <a:pt x="132" y="5"/>
                </a:lnTo>
                <a:lnTo>
                  <a:pt x="134" y="5"/>
                </a:lnTo>
                <a:lnTo>
                  <a:pt x="136" y="5"/>
                </a:lnTo>
                <a:lnTo>
                  <a:pt x="138" y="6"/>
                </a:lnTo>
                <a:lnTo>
                  <a:pt x="140" y="6"/>
                </a:lnTo>
                <a:lnTo>
                  <a:pt x="142" y="6"/>
                </a:lnTo>
                <a:lnTo>
                  <a:pt x="144" y="6"/>
                </a:lnTo>
                <a:lnTo>
                  <a:pt x="146" y="6"/>
                </a:lnTo>
                <a:lnTo>
                  <a:pt x="148" y="6"/>
                </a:lnTo>
                <a:lnTo>
                  <a:pt x="150" y="6"/>
                </a:lnTo>
                <a:lnTo>
                  <a:pt x="152" y="6"/>
                </a:lnTo>
                <a:lnTo>
                  <a:pt x="154" y="6"/>
                </a:lnTo>
                <a:lnTo>
                  <a:pt x="156" y="7"/>
                </a:lnTo>
                <a:lnTo>
                  <a:pt x="158" y="7"/>
                </a:lnTo>
                <a:lnTo>
                  <a:pt x="160" y="7"/>
                </a:lnTo>
                <a:lnTo>
                  <a:pt x="162" y="7"/>
                </a:lnTo>
                <a:lnTo>
                  <a:pt x="164" y="7"/>
                </a:lnTo>
                <a:lnTo>
                  <a:pt x="166" y="7"/>
                </a:lnTo>
                <a:lnTo>
                  <a:pt x="168" y="7"/>
                </a:lnTo>
                <a:lnTo>
                  <a:pt x="170" y="7"/>
                </a:lnTo>
                <a:lnTo>
                  <a:pt x="172" y="8"/>
                </a:lnTo>
                <a:lnTo>
                  <a:pt x="174" y="8"/>
                </a:lnTo>
                <a:lnTo>
                  <a:pt x="176" y="8"/>
                </a:lnTo>
                <a:lnTo>
                  <a:pt x="178" y="8"/>
                </a:lnTo>
                <a:lnTo>
                  <a:pt x="180" y="8"/>
                </a:lnTo>
                <a:lnTo>
                  <a:pt x="182" y="8"/>
                </a:lnTo>
                <a:lnTo>
                  <a:pt x="184" y="8"/>
                </a:lnTo>
                <a:lnTo>
                  <a:pt x="186" y="9"/>
                </a:lnTo>
                <a:lnTo>
                  <a:pt x="188" y="9"/>
                </a:lnTo>
                <a:lnTo>
                  <a:pt x="190" y="9"/>
                </a:lnTo>
                <a:lnTo>
                  <a:pt x="192" y="9"/>
                </a:lnTo>
                <a:lnTo>
                  <a:pt x="194" y="9"/>
                </a:lnTo>
                <a:lnTo>
                  <a:pt x="196" y="9"/>
                </a:lnTo>
                <a:lnTo>
                  <a:pt x="198" y="9"/>
                </a:lnTo>
                <a:lnTo>
                  <a:pt x="200" y="10"/>
                </a:lnTo>
                <a:lnTo>
                  <a:pt x="202" y="10"/>
                </a:lnTo>
                <a:lnTo>
                  <a:pt x="204" y="10"/>
                </a:lnTo>
                <a:lnTo>
                  <a:pt x="206" y="10"/>
                </a:lnTo>
                <a:lnTo>
                  <a:pt x="208" y="10"/>
                </a:lnTo>
                <a:lnTo>
                  <a:pt x="210" y="10"/>
                </a:lnTo>
                <a:lnTo>
                  <a:pt x="212" y="11"/>
                </a:lnTo>
                <a:lnTo>
                  <a:pt x="214" y="11"/>
                </a:lnTo>
                <a:lnTo>
                  <a:pt x="216" y="11"/>
                </a:lnTo>
                <a:lnTo>
                  <a:pt x="218" y="11"/>
                </a:lnTo>
                <a:lnTo>
                  <a:pt x="220" y="11"/>
                </a:lnTo>
                <a:lnTo>
                  <a:pt x="222" y="11"/>
                </a:lnTo>
                <a:lnTo>
                  <a:pt x="224" y="12"/>
                </a:lnTo>
                <a:lnTo>
                  <a:pt x="226" y="12"/>
                </a:lnTo>
                <a:lnTo>
                  <a:pt x="228" y="12"/>
                </a:lnTo>
                <a:lnTo>
                  <a:pt x="230" y="12"/>
                </a:lnTo>
                <a:lnTo>
                  <a:pt x="232" y="12"/>
                </a:lnTo>
                <a:lnTo>
                  <a:pt x="234" y="13"/>
                </a:lnTo>
                <a:lnTo>
                  <a:pt x="236" y="13"/>
                </a:lnTo>
                <a:lnTo>
                  <a:pt x="238" y="13"/>
                </a:lnTo>
                <a:lnTo>
                  <a:pt x="240" y="13"/>
                </a:lnTo>
                <a:lnTo>
                  <a:pt x="242" y="13"/>
                </a:lnTo>
                <a:lnTo>
                  <a:pt x="244" y="14"/>
                </a:lnTo>
                <a:lnTo>
                  <a:pt x="246" y="14"/>
                </a:lnTo>
                <a:lnTo>
                  <a:pt x="248" y="14"/>
                </a:lnTo>
                <a:lnTo>
                  <a:pt x="250" y="14"/>
                </a:lnTo>
                <a:lnTo>
                  <a:pt x="252" y="14"/>
                </a:lnTo>
                <a:lnTo>
                  <a:pt x="254" y="15"/>
                </a:lnTo>
                <a:lnTo>
                  <a:pt x="256" y="15"/>
                </a:lnTo>
                <a:lnTo>
                  <a:pt x="258" y="15"/>
                </a:lnTo>
                <a:lnTo>
                  <a:pt x="260" y="15"/>
                </a:lnTo>
                <a:lnTo>
                  <a:pt x="262" y="16"/>
                </a:lnTo>
                <a:lnTo>
                  <a:pt x="264" y="16"/>
                </a:lnTo>
                <a:lnTo>
                  <a:pt x="266" y="16"/>
                </a:lnTo>
                <a:lnTo>
                  <a:pt x="268" y="16"/>
                </a:lnTo>
                <a:lnTo>
                  <a:pt x="270" y="17"/>
                </a:lnTo>
                <a:lnTo>
                  <a:pt x="272" y="17"/>
                </a:lnTo>
                <a:lnTo>
                  <a:pt x="274" y="17"/>
                </a:lnTo>
                <a:lnTo>
                  <a:pt x="276" y="17"/>
                </a:lnTo>
                <a:lnTo>
                  <a:pt x="278" y="18"/>
                </a:lnTo>
                <a:lnTo>
                  <a:pt x="280" y="18"/>
                </a:lnTo>
                <a:lnTo>
                  <a:pt x="282" y="18"/>
                </a:lnTo>
                <a:lnTo>
                  <a:pt x="284" y="18"/>
                </a:lnTo>
                <a:lnTo>
                  <a:pt x="286" y="19"/>
                </a:lnTo>
                <a:lnTo>
                  <a:pt x="288" y="19"/>
                </a:lnTo>
                <a:lnTo>
                  <a:pt x="290" y="19"/>
                </a:lnTo>
                <a:lnTo>
                  <a:pt x="292" y="20"/>
                </a:lnTo>
                <a:lnTo>
                  <a:pt x="294" y="20"/>
                </a:lnTo>
                <a:lnTo>
                  <a:pt x="296" y="20"/>
                </a:lnTo>
                <a:lnTo>
                  <a:pt x="298" y="21"/>
                </a:lnTo>
                <a:lnTo>
                  <a:pt x="300" y="21"/>
                </a:lnTo>
                <a:lnTo>
                  <a:pt x="302" y="21"/>
                </a:lnTo>
                <a:lnTo>
                  <a:pt x="304" y="22"/>
                </a:lnTo>
                <a:lnTo>
                  <a:pt x="306" y="22"/>
                </a:lnTo>
                <a:lnTo>
                  <a:pt x="308" y="22"/>
                </a:lnTo>
                <a:lnTo>
                  <a:pt x="310" y="23"/>
                </a:lnTo>
                <a:lnTo>
                  <a:pt x="312" y="23"/>
                </a:lnTo>
                <a:lnTo>
                  <a:pt x="314" y="23"/>
                </a:lnTo>
                <a:lnTo>
                  <a:pt x="316" y="24"/>
                </a:lnTo>
                <a:lnTo>
                  <a:pt x="318" y="24"/>
                </a:lnTo>
                <a:lnTo>
                  <a:pt x="320" y="24"/>
                </a:lnTo>
                <a:lnTo>
                  <a:pt x="322" y="25"/>
                </a:lnTo>
                <a:lnTo>
                  <a:pt x="324" y="25"/>
                </a:lnTo>
                <a:lnTo>
                  <a:pt x="326" y="26"/>
                </a:lnTo>
                <a:lnTo>
                  <a:pt x="328" y="26"/>
                </a:lnTo>
                <a:lnTo>
                  <a:pt x="330" y="27"/>
                </a:lnTo>
                <a:lnTo>
                  <a:pt x="332" y="27"/>
                </a:lnTo>
                <a:lnTo>
                  <a:pt x="334" y="27"/>
                </a:lnTo>
                <a:lnTo>
                  <a:pt x="336" y="28"/>
                </a:lnTo>
                <a:lnTo>
                  <a:pt x="338" y="28"/>
                </a:lnTo>
                <a:lnTo>
                  <a:pt x="340" y="29"/>
                </a:lnTo>
                <a:lnTo>
                  <a:pt x="342" y="29"/>
                </a:lnTo>
                <a:lnTo>
                  <a:pt x="344" y="30"/>
                </a:lnTo>
                <a:lnTo>
                  <a:pt x="346" y="30"/>
                </a:lnTo>
                <a:lnTo>
                  <a:pt x="348" y="31"/>
                </a:lnTo>
                <a:lnTo>
                  <a:pt x="350" y="31"/>
                </a:lnTo>
                <a:lnTo>
                  <a:pt x="352" y="32"/>
                </a:lnTo>
                <a:lnTo>
                  <a:pt x="354" y="32"/>
                </a:lnTo>
                <a:lnTo>
                  <a:pt x="356" y="33"/>
                </a:lnTo>
                <a:lnTo>
                  <a:pt x="358" y="34"/>
                </a:lnTo>
                <a:lnTo>
                  <a:pt x="360" y="34"/>
                </a:lnTo>
                <a:lnTo>
                  <a:pt x="362" y="35"/>
                </a:lnTo>
                <a:lnTo>
                  <a:pt x="364" y="35"/>
                </a:lnTo>
                <a:lnTo>
                  <a:pt x="366" y="36"/>
                </a:lnTo>
                <a:lnTo>
                  <a:pt x="368" y="37"/>
                </a:lnTo>
                <a:lnTo>
                  <a:pt x="370" y="37"/>
                </a:lnTo>
                <a:lnTo>
                  <a:pt x="372" y="38"/>
                </a:lnTo>
                <a:lnTo>
                  <a:pt x="374" y="39"/>
                </a:lnTo>
                <a:lnTo>
                  <a:pt x="376" y="39"/>
                </a:lnTo>
                <a:lnTo>
                  <a:pt x="378" y="40"/>
                </a:lnTo>
                <a:lnTo>
                  <a:pt x="380" y="41"/>
                </a:lnTo>
                <a:lnTo>
                  <a:pt x="382" y="42"/>
                </a:lnTo>
                <a:lnTo>
                  <a:pt x="384" y="43"/>
                </a:lnTo>
                <a:lnTo>
                  <a:pt x="386" y="43"/>
                </a:lnTo>
                <a:lnTo>
                  <a:pt x="388" y="44"/>
                </a:lnTo>
                <a:lnTo>
                  <a:pt x="390" y="45"/>
                </a:lnTo>
                <a:lnTo>
                  <a:pt x="392" y="46"/>
                </a:lnTo>
                <a:lnTo>
                  <a:pt x="394" y="47"/>
                </a:lnTo>
                <a:lnTo>
                  <a:pt x="396" y="48"/>
                </a:lnTo>
                <a:lnTo>
                  <a:pt x="398" y="49"/>
                </a:lnTo>
                <a:lnTo>
                  <a:pt x="400" y="50"/>
                </a:lnTo>
                <a:lnTo>
                  <a:pt x="402" y="51"/>
                </a:lnTo>
                <a:lnTo>
                  <a:pt x="404" y="52"/>
                </a:lnTo>
                <a:lnTo>
                  <a:pt x="406" y="53"/>
                </a:lnTo>
                <a:lnTo>
                  <a:pt x="408" y="54"/>
                </a:lnTo>
                <a:lnTo>
                  <a:pt x="410" y="56"/>
                </a:lnTo>
                <a:lnTo>
                  <a:pt x="412" y="57"/>
                </a:lnTo>
                <a:lnTo>
                  <a:pt x="414" y="58"/>
                </a:lnTo>
                <a:lnTo>
                  <a:pt x="416" y="60"/>
                </a:lnTo>
                <a:lnTo>
                  <a:pt x="418" y="61"/>
                </a:lnTo>
                <a:lnTo>
                  <a:pt x="420" y="62"/>
                </a:lnTo>
                <a:lnTo>
                  <a:pt x="422" y="64"/>
                </a:lnTo>
                <a:lnTo>
                  <a:pt x="424" y="65"/>
                </a:lnTo>
                <a:lnTo>
                  <a:pt x="426" y="67"/>
                </a:lnTo>
                <a:lnTo>
                  <a:pt x="428" y="69"/>
                </a:lnTo>
                <a:lnTo>
                  <a:pt x="430" y="70"/>
                </a:lnTo>
                <a:lnTo>
                  <a:pt x="432" y="72"/>
                </a:lnTo>
                <a:lnTo>
                  <a:pt x="434" y="74"/>
                </a:lnTo>
                <a:lnTo>
                  <a:pt x="436" y="76"/>
                </a:lnTo>
                <a:lnTo>
                  <a:pt x="438" y="78"/>
                </a:lnTo>
                <a:lnTo>
                  <a:pt x="440" y="80"/>
                </a:lnTo>
                <a:lnTo>
                  <a:pt x="442" y="83"/>
                </a:lnTo>
                <a:lnTo>
                  <a:pt x="444" y="85"/>
                </a:lnTo>
                <a:lnTo>
                  <a:pt x="446" y="88"/>
                </a:lnTo>
                <a:lnTo>
                  <a:pt x="448" y="90"/>
                </a:lnTo>
                <a:lnTo>
                  <a:pt x="450" y="93"/>
                </a:lnTo>
                <a:lnTo>
                  <a:pt x="452" y="96"/>
                </a:lnTo>
                <a:lnTo>
                  <a:pt x="454" y="99"/>
                </a:lnTo>
                <a:lnTo>
                  <a:pt x="456" y="102"/>
                </a:lnTo>
                <a:lnTo>
                  <a:pt x="458" y="106"/>
                </a:lnTo>
                <a:lnTo>
                  <a:pt x="460" y="109"/>
                </a:lnTo>
                <a:lnTo>
                  <a:pt x="462" y="113"/>
                </a:lnTo>
                <a:lnTo>
                  <a:pt x="464" y="117"/>
                </a:lnTo>
                <a:lnTo>
                  <a:pt x="466" y="122"/>
                </a:lnTo>
                <a:lnTo>
                  <a:pt x="468" y="127"/>
                </a:lnTo>
                <a:lnTo>
                  <a:pt x="470" y="132"/>
                </a:lnTo>
                <a:lnTo>
                  <a:pt x="472" y="137"/>
                </a:lnTo>
                <a:lnTo>
                  <a:pt x="474" y="143"/>
                </a:lnTo>
                <a:lnTo>
                  <a:pt x="476" y="149"/>
                </a:lnTo>
                <a:lnTo>
                  <a:pt x="478" y="156"/>
                </a:lnTo>
                <a:lnTo>
                  <a:pt x="480" y="163"/>
                </a:lnTo>
                <a:lnTo>
                  <a:pt x="482" y="171"/>
                </a:lnTo>
                <a:lnTo>
                  <a:pt x="484" y="180"/>
                </a:lnTo>
                <a:lnTo>
                  <a:pt x="486" y="190"/>
                </a:lnTo>
                <a:lnTo>
                  <a:pt x="488" y="200"/>
                </a:lnTo>
                <a:lnTo>
                  <a:pt x="490" y="212"/>
                </a:lnTo>
                <a:lnTo>
                  <a:pt x="492" y="225"/>
                </a:lnTo>
                <a:lnTo>
                  <a:pt x="493" y="232"/>
                </a:lnTo>
                <a:lnTo>
                  <a:pt x="494" y="240"/>
                </a:lnTo>
                <a:lnTo>
                  <a:pt x="495" y="248"/>
                </a:lnTo>
                <a:lnTo>
                  <a:pt x="496" y="257"/>
                </a:lnTo>
                <a:lnTo>
                  <a:pt x="497" y="266"/>
                </a:lnTo>
                <a:lnTo>
                  <a:pt x="498" y="276"/>
                </a:lnTo>
                <a:lnTo>
                  <a:pt x="499" y="286"/>
                </a:lnTo>
                <a:lnTo>
                  <a:pt x="500" y="298"/>
                </a:lnTo>
                <a:lnTo>
                  <a:pt x="501" y="310"/>
                </a:lnTo>
                <a:lnTo>
                  <a:pt x="502" y="323"/>
                </a:lnTo>
                <a:lnTo>
                  <a:pt x="503" y="330"/>
                </a:lnTo>
                <a:lnTo>
                  <a:pt x="503" y="337"/>
                </a:lnTo>
                <a:lnTo>
                  <a:pt x="504" y="345"/>
                </a:lnTo>
                <a:lnTo>
                  <a:pt x="504" y="353"/>
                </a:lnTo>
                <a:lnTo>
                  <a:pt x="505" y="361"/>
                </a:lnTo>
                <a:lnTo>
                  <a:pt x="505" y="369"/>
                </a:lnTo>
              </a:path>
            </a:pathLst>
          </a:custGeom>
          <a:noFill/>
          <a:ln w="444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4" name="Group 175"/>
          <p:cNvGrpSpPr>
            <a:grpSpLocks/>
          </p:cNvGrpSpPr>
          <p:nvPr/>
        </p:nvGrpSpPr>
        <p:grpSpPr bwMode="auto">
          <a:xfrm>
            <a:off x="3559175" y="1282700"/>
            <a:ext cx="1449388" cy="2433638"/>
            <a:chOff x="3559175" y="1282700"/>
            <a:chExt cx="1449388" cy="2433638"/>
          </a:xfrm>
        </p:grpSpPr>
        <p:sp>
          <p:nvSpPr>
            <p:cNvPr id="13343" name="Freeform 171"/>
            <p:cNvSpPr>
              <a:spLocks/>
            </p:cNvSpPr>
            <p:nvPr/>
          </p:nvSpPr>
          <p:spPr bwMode="auto">
            <a:xfrm>
              <a:off x="3559175" y="1344613"/>
              <a:ext cx="1449388" cy="2371725"/>
            </a:xfrm>
            <a:custGeom>
              <a:avLst/>
              <a:gdLst>
                <a:gd name="T0" fmla="*/ 2147483647 w 242"/>
                <a:gd name="T1" fmla="*/ 2147483647 h 342"/>
                <a:gd name="T2" fmla="*/ 2147483647 w 242"/>
                <a:gd name="T3" fmla="*/ 2147483647 h 342"/>
                <a:gd name="T4" fmla="*/ 2147483647 w 242"/>
                <a:gd name="T5" fmla="*/ 2147483647 h 342"/>
                <a:gd name="T6" fmla="*/ 2147483647 w 242"/>
                <a:gd name="T7" fmla="*/ 2147483647 h 342"/>
                <a:gd name="T8" fmla="*/ 2147483647 w 242"/>
                <a:gd name="T9" fmla="*/ 2147483647 h 342"/>
                <a:gd name="T10" fmla="*/ 2147483647 w 242"/>
                <a:gd name="T11" fmla="*/ 2147483647 h 342"/>
                <a:gd name="T12" fmla="*/ 2147483647 w 242"/>
                <a:gd name="T13" fmla="*/ 2147483647 h 342"/>
                <a:gd name="T14" fmla="*/ 2147483647 w 242"/>
                <a:gd name="T15" fmla="*/ 2147483647 h 342"/>
                <a:gd name="T16" fmla="*/ 2147483647 w 242"/>
                <a:gd name="T17" fmla="*/ 2147483647 h 342"/>
                <a:gd name="T18" fmla="*/ 2147483647 w 242"/>
                <a:gd name="T19" fmla="*/ 2147483647 h 342"/>
                <a:gd name="T20" fmla="*/ 2147483647 w 242"/>
                <a:gd name="T21" fmla="*/ 2147483647 h 342"/>
                <a:gd name="T22" fmla="*/ 2147483647 w 242"/>
                <a:gd name="T23" fmla="*/ 2147483647 h 342"/>
                <a:gd name="T24" fmla="*/ 2147483647 w 242"/>
                <a:gd name="T25" fmla="*/ 2147483647 h 342"/>
                <a:gd name="T26" fmla="*/ 2147483647 w 242"/>
                <a:gd name="T27" fmla="*/ 2147483647 h 342"/>
                <a:gd name="T28" fmla="*/ 2147483647 w 242"/>
                <a:gd name="T29" fmla="*/ 2147483647 h 342"/>
                <a:gd name="T30" fmla="*/ 2147483647 w 242"/>
                <a:gd name="T31" fmla="*/ 2147483647 h 342"/>
                <a:gd name="T32" fmla="*/ 2147483647 w 242"/>
                <a:gd name="T33" fmla="*/ 2147483647 h 342"/>
                <a:gd name="T34" fmla="*/ 2147483647 w 242"/>
                <a:gd name="T35" fmla="*/ 2147483647 h 342"/>
                <a:gd name="T36" fmla="*/ 2147483647 w 242"/>
                <a:gd name="T37" fmla="*/ 2147483647 h 342"/>
                <a:gd name="T38" fmla="*/ 2147483647 w 242"/>
                <a:gd name="T39" fmla="*/ 2147483647 h 342"/>
                <a:gd name="T40" fmla="*/ 2147483647 w 242"/>
                <a:gd name="T41" fmla="*/ 2147483647 h 342"/>
                <a:gd name="T42" fmla="*/ 2147483647 w 242"/>
                <a:gd name="T43" fmla="*/ 2147483647 h 342"/>
                <a:gd name="T44" fmla="*/ 2147483647 w 242"/>
                <a:gd name="T45" fmla="*/ 2147483647 h 342"/>
                <a:gd name="T46" fmla="*/ 2147483647 w 242"/>
                <a:gd name="T47" fmla="*/ 2147483647 h 342"/>
                <a:gd name="T48" fmla="*/ 2147483647 w 242"/>
                <a:gd name="T49" fmla="*/ 2147483647 h 342"/>
                <a:gd name="T50" fmla="*/ 2147483647 w 242"/>
                <a:gd name="T51" fmla="*/ 2147483647 h 342"/>
                <a:gd name="T52" fmla="*/ 2147483647 w 242"/>
                <a:gd name="T53" fmla="*/ 2147483647 h 342"/>
                <a:gd name="T54" fmla="*/ 2147483647 w 242"/>
                <a:gd name="T55" fmla="*/ 2147483647 h 342"/>
                <a:gd name="T56" fmla="*/ 2147483647 w 242"/>
                <a:gd name="T57" fmla="*/ 2147483647 h 342"/>
                <a:gd name="T58" fmla="*/ 2147483647 w 242"/>
                <a:gd name="T59" fmla="*/ 2147483647 h 342"/>
                <a:gd name="T60" fmla="*/ 2147483647 w 242"/>
                <a:gd name="T61" fmla="*/ 2147483647 h 342"/>
                <a:gd name="T62" fmla="*/ 2147483647 w 242"/>
                <a:gd name="T63" fmla="*/ 2147483647 h 342"/>
                <a:gd name="T64" fmla="*/ 2147483647 w 242"/>
                <a:gd name="T65" fmla="*/ 2147483647 h 342"/>
                <a:gd name="T66" fmla="*/ 2147483647 w 242"/>
                <a:gd name="T67" fmla="*/ 2147483647 h 342"/>
                <a:gd name="T68" fmla="*/ 2147483647 w 242"/>
                <a:gd name="T69" fmla="*/ 2147483647 h 342"/>
                <a:gd name="T70" fmla="*/ 2147483647 w 242"/>
                <a:gd name="T71" fmla="*/ 2147483647 h 342"/>
                <a:gd name="T72" fmla="*/ 2147483647 w 242"/>
                <a:gd name="T73" fmla="*/ 2147483647 h 342"/>
                <a:gd name="T74" fmla="*/ 2147483647 w 242"/>
                <a:gd name="T75" fmla="*/ 2147483647 h 342"/>
                <a:gd name="T76" fmla="*/ 2147483647 w 242"/>
                <a:gd name="T77" fmla="*/ 2147483647 h 342"/>
                <a:gd name="T78" fmla="*/ 2147483647 w 242"/>
                <a:gd name="T79" fmla="*/ 2147483647 h 342"/>
                <a:gd name="T80" fmla="*/ 2147483647 w 242"/>
                <a:gd name="T81" fmla="*/ 2147483647 h 342"/>
                <a:gd name="T82" fmla="*/ 2147483647 w 242"/>
                <a:gd name="T83" fmla="*/ 2147483647 h 342"/>
                <a:gd name="T84" fmla="*/ 2147483647 w 242"/>
                <a:gd name="T85" fmla="*/ 2147483647 h 342"/>
                <a:gd name="T86" fmla="*/ 2147483647 w 242"/>
                <a:gd name="T87" fmla="*/ 2147483647 h 342"/>
                <a:gd name="T88" fmla="*/ 2147483647 w 242"/>
                <a:gd name="T89" fmla="*/ 2147483647 h 342"/>
                <a:gd name="T90" fmla="*/ 2147483647 w 242"/>
                <a:gd name="T91" fmla="*/ 2147483647 h 342"/>
                <a:gd name="T92" fmla="*/ 2147483647 w 242"/>
                <a:gd name="T93" fmla="*/ 2147483647 h 342"/>
                <a:gd name="T94" fmla="*/ 2147483647 w 242"/>
                <a:gd name="T95" fmla="*/ 2147483647 h 342"/>
                <a:gd name="T96" fmla="*/ 2147483647 w 242"/>
                <a:gd name="T97" fmla="*/ 2147483647 h 342"/>
                <a:gd name="T98" fmla="*/ 2147483647 w 242"/>
                <a:gd name="T99" fmla="*/ 2147483647 h 342"/>
                <a:gd name="T100" fmla="*/ 2147483647 w 242"/>
                <a:gd name="T101" fmla="*/ 2147483647 h 342"/>
                <a:gd name="T102" fmla="*/ 2147483647 w 242"/>
                <a:gd name="T103" fmla="*/ 2147483647 h 342"/>
                <a:gd name="T104" fmla="*/ 2147483647 w 242"/>
                <a:gd name="T105" fmla="*/ 2147483647 h 342"/>
                <a:gd name="T106" fmla="*/ 2147483647 w 242"/>
                <a:gd name="T107" fmla="*/ 2147483647 h 34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2"/>
                <a:gd name="T163" fmla="*/ 0 h 342"/>
                <a:gd name="T164" fmla="*/ 242 w 242"/>
                <a:gd name="T165" fmla="*/ 342 h 34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2" h="342">
                  <a:moveTo>
                    <a:pt x="0" y="0"/>
                  </a:moveTo>
                  <a:lnTo>
                    <a:pt x="1" y="8"/>
                  </a:lnTo>
                  <a:lnTo>
                    <a:pt x="1" y="16"/>
                  </a:lnTo>
                  <a:lnTo>
                    <a:pt x="2" y="23"/>
                  </a:lnTo>
                  <a:lnTo>
                    <a:pt x="2" y="30"/>
                  </a:lnTo>
                  <a:lnTo>
                    <a:pt x="3" y="37"/>
                  </a:lnTo>
                  <a:lnTo>
                    <a:pt x="3" y="44"/>
                  </a:lnTo>
                  <a:lnTo>
                    <a:pt x="4" y="50"/>
                  </a:lnTo>
                  <a:lnTo>
                    <a:pt x="4" y="57"/>
                  </a:lnTo>
                  <a:lnTo>
                    <a:pt x="5" y="62"/>
                  </a:lnTo>
                  <a:lnTo>
                    <a:pt x="5" y="68"/>
                  </a:lnTo>
                  <a:lnTo>
                    <a:pt x="6" y="74"/>
                  </a:lnTo>
                  <a:lnTo>
                    <a:pt x="6" y="79"/>
                  </a:lnTo>
                  <a:lnTo>
                    <a:pt x="7" y="84"/>
                  </a:lnTo>
                  <a:lnTo>
                    <a:pt x="7" y="89"/>
                  </a:lnTo>
                  <a:lnTo>
                    <a:pt x="8" y="94"/>
                  </a:lnTo>
                  <a:lnTo>
                    <a:pt x="8" y="98"/>
                  </a:lnTo>
                  <a:lnTo>
                    <a:pt x="9" y="103"/>
                  </a:lnTo>
                  <a:lnTo>
                    <a:pt x="9" y="107"/>
                  </a:lnTo>
                  <a:lnTo>
                    <a:pt x="10" y="111"/>
                  </a:lnTo>
                  <a:lnTo>
                    <a:pt x="10" y="115"/>
                  </a:lnTo>
                  <a:lnTo>
                    <a:pt x="11" y="119"/>
                  </a:lnTo>
                  <a:lnTo>
                    <a:pt x="11" y="123"/>
                  </a:lnTo>
                  <a:lnTo>
                    <a:pt x="12" y="127"/>
                  </a:lnTo>
                  <a:lnTo>
                    <a:pt x="12" y="130"/>
                  </a:lnTo>
                  <a:lnTo>
                    <a:pt x="13" y="134"/>
                  </a:lnTo>
                  <a:lnTo>
                    <a:pt x="13" y="137"/>
                  </a:lnTo>
                  <a:lnTo>
                    <a:pt x="14" y="141"/>
                  </a:lnTo>
                  <a:lnTo>
                    <a:pt x="14" y="144"/>
                  </a:lnTo>
                  <a:lnTo>
                    <a:pt x="15" y="147"/>
                  </a:lnTo>
                  <a:lnTo>
                    <a:pt x="15" y="150"/>
                  </a:lnTo>
                  <a:lnTo>
                    <a:pt x="16" y="153"/>
                  </a:lnTo>
                  <a:lnTo>
                    <a:pt x="16" y="156"/>
                  </a:lnTo>
                  <a:lnTo>
                    <a:pt x="17" y="159"/>
                  </a:lnTo>
                  <a:lnTo>
                    <a:pt x="17" y="161"/>
                  </a:lnTo>
                  <a:lnTo>
                    <a:pt x="18" y="164"/>
                  </a:lnTo>
                  <a:lnTo>
                    <a:pt x="18" y="167"/>
                  </a:lnTo>
                  <a:lnTo>
                    <a:pt x="19" y="169"/>
                  </a:lnTo>
                  <a:lnTo>
                    <a:pt x="19" y="172"/>
                  </a:lnTo>
                  <a:lnTo>
                    <a:pt x="20" y="174"/>
                  </a:lnTo>
                  <a:lnTo>
                    <a:pt x="20" y="177"/>
                  </a:lnTo>
                  <a:lnTo>
                    <a:pt x="21" y="179"/>
                  </a:lnTo>
                  <a:lnTo>
                    <a:pt x="21" y="181"/>
                  </a:lnTo>
                  <a:lnTo>
                    <a:pt x="22" y="183"/>
                  </a:lnTo>
                  <a:lnTo>
                    <a:pt x="22" y="185"/>
                  </a:lnTo>
                  <a:lnTo>
                    <a:pt x="23" y="188"/>
                  </a:lnTo>
                  <a:lnTo>
                    <a:pt x="23" y="190"/>
                  </a:lnTo>
                  <a:lnTo>
                    <a:pt x="24" y="192"/>
                  </a:lnTo>
                  <a:lnTo>
                    <a:pt x="24" y="194"/>
                  </a:lnTo>
                  <a:lnTo>
                    <a:pt x="25" y="196"/>
                  </a:lnTo>
                  <a:lnTo>
                    <a:pt x="26" y="199"/>
                  </a:lnTo>
                  <a:lnTo>
                    <a:pt x="26" y="202"/>
                  </a:lnTo>
                  <a:lnTo>
                    <a:pt x="27" y="205"/>
                  </a:lnTo>
                  <a:lnTo>
                    <a:pt x="28" y="207"/>
                  </a:lnTo>
                  <a:lnTo>
                    <a:pt x="29" y="210"/>
                  </a:lnTo>
                  <a:lnTo>
                    <a:pt x="29" y="212"/>
                  </a:lnTo>
                  <a:lnTo>
                    <a:pt x="30" y="214"/>
                  </a:lnTo>
                  <a:lnTo>
                    <a:pt x="31" y="216"/>
                  </a:lnTo>
                  <a:lnTo>
                    <a:pt x="32" y="219"/>
                  </a:lnTo>
                  <a:lnTo>
                    <a:pt x="32" y="221"/>
                  </a:lnTo>
                  <a:lnTo>
                    <a:pt x="33" y="223"/>
                  </a:lnTo>
                  <a:lnTo>
                    <a:pt x="34" y="225"/>
                  </a:lnTo>
                  <a:lnTo>
                    <a:pt x="35" y="227"/>
                  </a:lnTo>
                  <a:lnTo>
                    <a:pt x="35" y="229"/>
                  </a:lnTo>
                  <a:lnTo>
                    <a:pt x="36" y="231"/>
                  </a:lnTo>
                  <a:lnTo>
                    <a:pt x="37" y="233"/>
                  </a:lnTo>
                  <a:lnTo>
                    <a:pt x="38" y="236"/>
                  </a:lnTo>
                  <a:lnTo>
                    <a:pt x="39" y="239"/>
                  </a:lnTo>
                  <a:lnTo>
                    <a:pt x="41" y="241"/>
                  </a:lnTo>
                  <a:lnTo>
                    <a:pt x="42" y="243"/>
                  </a:lnTo>
                  <a:lnTo>
                    <a:pt x="43" y="246"/>
                  </a:lnTo>
                  <a:lnTo>
                    <a:pt x="44" y="248"/>
                  </a:lnTo>
                  <a:lnTo>
                    <a:pt x="45" y="250"/>
                  </a:lnTo>
                  <a:lnTo>
                    <a:pt x="46" y="252"/>
                  </a:lnTo>
                  <a:lnTo>
                    <a:pt x="47" y="254"/>
                  </a:lnTo>
                  <a:lnTo>
                    <a:pt x="48" y="256"/>
                  </a:lnTo>
                  <a:lnTo>
                    <a:pt x="50" y="258"/>
                  </a:lnTo>
                  <a:lnTo>
                    <a:pt x="51" y="259"/>
                  </a:lnTo>
                  <a:lnTo>
                    <a:pt x="52" y="261"/>
                  </a:lnTo>
                  <a:lnTo>
                    <a:pt x="53" y="263"/>
                  </a:lnTo>
                  <a:lnTo>
                    <a:pt x="55" y="265"/>
                  </a:lnTo>
                  <a:lnTo>
                    <a:pt x="56" y="268"/>
                  </a:lnTo>
                  <a:lnTo>
                    <a:pt x="58" y="270"/>
                  </a:lnTo>
                  <a:lnTo>
                    <a:pt x="60" y="272"/>
                  </a:lnTo>
                  <a:lnTo>
                    <a:pt x="61" y="274"/>
                  </a:lnTo>
                  <a:lnTo>
                    <a:pt x="63" y="276"/>
                  </a:lnTo>
                  <a:lnTo>
                    <a:pt x="65" y="278"/>
                  </a:lnTo>
                  <a:lnTo>
                    <a:pt x="66" y="280"/>
                  </a:lnTo>
                  <a:lnTo>
                    <a:pt x="68" y="282"/>
                  </a:lnTo>
                  <a:lnTo>
                    <a:pt x="70" y="283"/>
                  </a:lnTo>
                  <a:lnTo>
                    <a:pt x="71" y="285"/>
                  </a:lnTo>
                  <a:lnTo>
                    <a:pt x="73" y="286"/>
                  </a:lnTo>
                  <a:lnTo>
                    <a:pt x="75" y="288"/>
                  </a:lnTo>
                  <a:lnTo>
                    <a:pt x="77" y="289"/>
                  </a:lnTo>
                  <a:lnTo>
                    <a:pt x="78" y="291"/>
                  </a:lnTo>
                  <a:lnTo>
                    <a:pt x="80" y="292"/>
                  </a:lnTo>
                  <a:lnTo>
                    <a:pt x="82" y="294"/>
                  </a:lnTo>
                  <a:lnTo>
                    <a:pt x="83" y="295"/>
                  </a:lnTo>
                  <a:lnTo>
                    <a:pt x="85" y="296"/>
                  </a:lnTo>
                  <a:lnTo>
                    <a:pt x="87" y="297"/>
                  </a:lnTo>
                  <a:lnTo>
                    <a:pt x="88" y="298"/>
                  </a:lnTo>
                  <a:lnTo>
                    <a:pt x="90" y="300"/>
                  </a:lnTo>
                  <a:lnTo>
                    <a:pt x="92" y="301"/>
                  </a:lnTo>
                  <a:lnTo>
                    <a:pt x="94" y="302"/>
                  </a:lnTo>
                  <a:lnTo>
                    <a:pt x="97" y="304"/>
                  </a:lnTo>
                  <a:lnTo>
                    <a:pt x="99" y="305"/>
                  </a:lnTo>
                  <a:lnTo>
                    <a:pt x="102" y="307"/>
                  </a:lnTo>
                  <a:lnTo>
                    <a:pt x="104" y="308"/>
                  </a:lnTo>
                  <a:lnTo>
                    <a:pt x="107" y="309"/>
                  </a:lnTo>
                  <a:lnTo>
                    <a:pt x="109" y="311"/>
                  </a:lnTo>
                  <a:lnTo>
                    <a:pt x="112" y="312"/>
                  </a:lnTo>
                  <a:lnTo>
                    <a:pt x="114" y="313"/>
                  </a:lnTo>
                  <a:lnTo>
                    <a:pt x="117" y="314"/>
                  </a:lnTo>
                  <a:lnTo>
                    <a:pt x="120" y="315"/>
                  </a:lnTo>
                  <a:lnTo>
                    <a:pt x="122" y="316"/>
                  </a:lnTo>
                  <a:lnTo>
                    <a:pt x="125" y="317"/>
                  </a:lnTo>
                  <a:lnTo>
                    <a:pt x="127" y="318"/>
                  </a:lnTo>
                  <a:lnTo>
                    <a:pt x="130" y="319"/>
                  </a:lnTo>
                  <a:lnTo>
                    <a:pt x="132" y="320"/>
                  </a:lnTo>
                  <a:lnTo>
                    <a:pt x="135" y="321"/>
                  </a:lnTo>
                  <a:lnTo>
                    <a:pt x="137" y="322"/>
                  </a:lnTo>
                  <a:lnTo>
                    <a:pt x="140" y="322"/>
                  </a:lnTo>
                  <a:lnTo>
                    <a:pt x="142" y="323"/>
                  </a:lnTo>
                  <a:lnTo>
                    <a:pt x="145" y="324"/>
                  </a:lnTo>
                  <a:lnTo>
                    <a:pt x="147" y="325"/>
                  </a:lnTo>
                  <a:lnTo>
                    <a:pt x="150" y="325"/>
                  </a:lnTo>
                  <a:lnTo>
                    <a:pt x="152" y="326"/>
                  </a:lnTo>
                  <a:lnTo>
                    <a:pt x="155" y="327"/>
                  </a:lnTo>
                  <a:lnTo>
                    <a:pt x="158" y="328"/>
                  </a:lnTo>
                  <a:lnTo>
                    <a:pt x="160" y="328"/>
                  </a:lnTo>
                  <a:lnTo>
                    <a:pt x="163" y="329"/>
                  </a:lnTo>
                  <a:lnTo>
                    <a:pt x="165" y="329"/>
                  </a:lnTo>
                  <a:lnTo>
                    <a:pt x="168" y="330"/>
                  </a:lnTo>
                  <a:lnTo>
                    <a:pt x="170" y="331"/>
                  </a:lnTo>
                  <a:lnTo>
                    <a:pt x="173" y="331"/>
                  </a:lnTo>
                  <a:lnTo>
                    <a:pt x="175" y="332"/>
                  </a:lnTo>
                  <a:lnTo>
                    <a:pt x="178" y="332"/>
                  </a:lnTo>
                  <a:lnTo>
                    <a:pt x="180" y="333"/>
                  </a:lnTo>
                  <a:lnTo>
                    <a:pt x="183" y="333"/>
                  </a:lnTo>
                  <a:lnTo>
                    <a:pt x="185" y="334"/>
                  </a:lnTo>
                  <a:lnTo>
                    <a:pt x="188" y="334"/>
                  </a:lnTo>
                  <a:lnTo>
                    <a:pt x="190" y="335"/>
                  </a:lnTo>
                  <a:lnTo>
                    <a:pt x="193" y="335"/>
                  </a:lnTo>
                  <a:lnTo>
                    <a:pt x="195" y="336"/>
                  </a:lnTo>
                  <a:lnTo>
                    <a:pt x="198" y="336"/>
                  </a:lnTo>
                  <a:lnTo>
                    <a:pt x="201" y="336"/>
                  </a:lnTo>
                  <a:lnTo>
                    <a:pt x="203" y="337"/>
                  </a:lnTo>
                  <a:lnTo>
                    <a:pt x="206" y="337"/>
                  </a:lnTo>
                  <a:lnTo>
                    <a:pt x="208" y="338"/>
                  </a:lnTo>
                  <a:lnTo>
                    <a:pt x="211" y="338"/>
                  </a:lnTo>
                  <a:lnTo>
                    <a:pt x="213" y="339"/>
                  </a:lnTo>
                  <a:lnTo>
                    <a:pt x="216" y="339"/>
                  </a:lnTo>
                  <a:lnTo>
                    <a:pt x="218" y="339"/>
                  </a:lnTo>
                  <a:lnTo>
                    <a:pt x="221" y="340"/>
                  </a:lnTo>
                  <a:lnTo>
                    <a:pt x="223" y="340"/>
                  </a:lnTo>
                  <a:lnTo>
                    <a:pt x="226" y="340"/>
                  </a:lnTo>
                  <a:lnTo>
                    <a:pt x="228" y="341"/>
                  </a:lnTo>
                  <a:lnTo>
                    <a:pt x="231" y="341"/>
                  </a:lnTo>
                  <a:lnTo>
                    <a:pt x="233" y="341"/>
                  </a:lnTo>
                  <a:lnTo>
                    <a:pt x="236" y="342"/>
                  </a:lnTo>
                  <a:lnTo>
                    <a:pt x="239" y="342"/>
                  </a:lnTo>
                  <a:lnTo>
                    <a:pt x="241" y="342"/>
                  </a:lnTo>
                  <a:lnTo>
                    <a:pt x="242" y="342"/>
                  </a:lnTo>
                </a:path>
              </a:pathLst>
            </a:custGeom>
            <a:noFill/>
            <a:ln w="444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4" name="Line 170"/>
            <p:cNvSpPr>
              <a:spLocks noChangeShapeType="1"/>
            </p:cNvSpPr>
            <p:nvPr/>
          </p:nvSpPr>
          <p:spPr bwMode="auto">
            <a:xfrm flipV="1">
              <a:off x="3559175" y="1282700"/>
              <a:ext cx="1588" cy="61913"/>
            </a:xfrm>
            <a:prstGeom prst="line">
              <a:avLst/>
            </a:prstGeom>
            <a:noFill/>
            <a:ln w="444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7" name="TextBox 176"/>
          <p:cNvSpPr txBox="1">
            <a:spLocks noChangeArrowheads="1"/>
          </p:cNvSpPr>
          <p:nvPr/>
        </p:nvSpPr>
        <p:spPr bwMode="auto">
          <a:xfrm>
            <a:off x="5102225" y="1223963"/>
            <a:ext cx="3613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x-intercept </a:t>
            </a:r>
            <a:r>
              <a:rPr lang="en-CA" sz="2000">
                <a:solidFill>
                  <a:srgbClr val="FF0000"/>
                </a:solidFill>
                <a:sym typeface="Wingdings" pitchFamily="2" charset="2"/>
              </a:rPr>
              <a:t> Vertical</a:t>
            </a:r>
            <a:br>
              <a:rPr lang="en-CA" sz="2000">
                <a:solidFill>
                  <a:srgbClr val="FF0000"/>
                </a:solidFill>
                <a:sym typeface="Wingdings" pitchFamily="2" charset="2"/>
              </a:rPr>
            </a:br>
            <a:r>
              <a:rPr lang="en-CA" sz="2000">
                <a:solidFill>
                  <a:srgbClr val="FF0000"/>
                </a:solidFill>
                <a:sym typeface="Wingdings" pitchFamily="2" charset="2"/>
              </a:rPr>
              <a:t>Asymptote</a:t>
            </a:r>
            <a:endParaRPr lang="en-CA" sz="2000">
              <a:solidFill>
                <a:srgbClr val="FF0000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 rot="5400000">
            <a:off x="767557" y="3937794"/>
            <a:ext cx="5308600" cy="1587"/>
          </a:xfrm>
          <a:prstGeom prst="line">
            <a:avLst/>
          </a:prstGeom>
          <a:ln w="412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>
            <a:spLocks noChangeArrowheads="1"/>
          </p:cNvSpPr>
          <p:nvPr/>
        </p:nvSpPr>
        <p:spPr bwMode="auto">
          <a:xfrm>
            <a:off x="5092700" y="2114550"/>
            <a:ext cx="3305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common points with a 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Y-coordinate of 1 or -1</a:t>
            </a:r>
          </a:p>
        </p:txBody>
      </p:sp>
      <p:sp>
        <p:nvSpPr>
          <p:cNvPr id="181" name="Oval 180"/>
          <p:cNvSpPr/>
          <p:nvPr/>
        </p:nvSpPr>
        <p:spPr>
          <a:xfrm>
            <a:off x="4160838" y="3444875"/>
            <a:ext cx="90487" cy="106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2" name="Oval 181"/>
          <p:cNvSpPr/>
          <p:nvPr/>
        </p:nvSpPr>
        <p:spPr>
          <a:xfrm>
            <a:off x="2590800" y="4327525"/>
            <a:ext cx="92075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3" name="Oval 182"/>
          <p:cNvSpPr/>
          <p:nvPr/>
        </p:nvSpPr>
        <p:spPr>
          <a:xfrm>
            <a:off x="3779838" y="3657600"/>
            <a:ext cx="90487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5078413" y="2890838"/>
            <a:ext cx="3830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Pick some points on the original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Function and take the reciprocal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of the Y-coordinate</a:t>
            </a:r>
          </a:p>
        </p:txBody>
      </p:sp>
      <p:sp>
        <p:nvSpPr>
          <p:cNvPr id="185" name="Oval 184"/>
          <p:cNvSpPr/>
          <p:nvPr/>
        </p:nvSpPr>
        <p:spPr>
          <a:xfrm>
            <a:off x="3794125" y="3017838"/>
            <a:ext cx="92075" cy="1063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6" name="Oval 185"/>
          <p:cNvSpPr/>
          <p:nvPr/>
        </p:nvSpPr>
        <p:spPr>
          <a:xfrm>
            <a:off x="3565525" y="3763963"/>
            <a:ext cx="92075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7" name="Oval 186"/>
          <p:cNvSpPr/>
          <p:nvPr/>
        </p:nvSpPr>
        <p:spPr>
          <a:xfrm>
            <a:off x="3551238" y="1692275"/>
            <a:ext cx="90487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8" name="Oval 187"/>
          <p:cNvSpPr/>
          <p:nvPr/>
        </p:nvSpPr>
        <p:spPr>
          <a:xfrm>
            <a:off x="4968875" y="3001963"/>
            <a:ext cx="90488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9" name="Oval 188"/>
          <p:cNvSpPr/>
          <p:nvPr/>
        </p:nvSpPr>
        <p:spPr>
          <a:xfrm>
            <a:off x="4983163" y="3657600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0" name="TextBox 189"/>
          <p:cNvSpPr txBox="1">
            <a:spLocks noChangeArrowheads="1"/>
          </p:cNvSpPr>
          <p:nvPr/>
        </p:nvSpPr>
        <p:spPr bwMode="auto">
          <a:xfrm>
            <a:off x="5078413" y="4019550"/>
            <a:ext cx="34893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Reciprocal of large numbers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will become small</a:t>
            </a:r>
          </a:p>
          <a:p>
            <a:pPr eaLnBrk="1" hangingPunct="1"/>
            <a:endParaRPr lang="en-CA" sz="2000" dirty="0">
              <a:solidFill>
                <a:srgbClr val="FF0000"/>
              </a:solidFill>
            </a:endParaRPr>
          </a:p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Reciprocal of small numbers </a:t>
            </a:r>
          </a:p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will become large</a:t>
            </a:r>
          </a:p>
        </p:txBody>
      </p:sp>
      <p:sp>
        <p:nvSpPr>
          <p:cNvPr id="191" name="Oval 190"/>
          <p:cNvSpPr/>
          <p:nvPr/>
        </p:nvSpPr>
        <p:spPr>
          <a:xfrm>
            <a:off x="3001963" y="4098925"/>
            <a:ext cx="92075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2" name="Oval 191"/>
          <p:cNvSpPr/>
          <p:nvPr/>
        </p:nvSpPr>
        <p:spPr>
          <a:xfrm>
            <a:off x="2987675" y="4770438"/>
            <a:ext cx="90488" cy="1063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3" name="Oval 192"/>
          <p:cNvSpPr/>
          <p:nvPr/>
        </p:nvSpPr>
        <p:spPr>
          <a:xfrm>
            <a:off x="3200400" y="3992563"/>
            <a:ext cx="92075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4" name="Oval 193"/>
          <p:cNvSpPr/>
          <p:nvPr/>
        </p:nvSpPr>
        <p:spPr>
          <a:xfrm>
            <a:off x="3200400" y="5638800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5" name="Oval 194"/>
          <p:cNvSpPr/>
          <p:nvPr/>
        </p:nvSpPr>
        <p:spPr>
          <a:xfrm>
            <a:off x="1812925" y="4754563"/>
            <a:ext cx="92075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6" name="Oval 195"/>
          <p:cNvSpPr/>
          <p:nvPr/>
        </p:nvSpPr>
        <p:spPr>
          <a:xfrm>
            <a:off x="1812925" y="4114800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7" name="Oval 196"/>
          <p:cNvSpPr/>
          <p:nvPr/>
        </p:nvSpPr>
        <p:spPr>
          <a:xfrm>
            <a:off x="1020763" y="5197475"/>
            <a:ext cx="92075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8" name="Oval 197"/>
          <p:cNvSpPr/>
          <p:nvPr/>
        </p:nvSpPr>
        <p:spPr>
          <a:xfrm>
            <a:off x="1020763" y="4038600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9" name="Oval 198"/>
          <p:cNvSpPr/>
          <p:nvPr/>
        </p:nvSpPr>
        <p:spPr>
          <a:xfrm>
            <a:off x="244475" y="5638800"/>
            <a:ext cx="90488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0" name="Oval 199"/>
          <p:cNvSpPr/>
          <p:nvPr/>
        </p:nvSpPr>
        <p:spPr>
          <a:xfrm>
            <a:off x="244475" y="4008438"/>
            <a:ext cx="90488" cy="1063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342" name="TextBox 96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4"/>
              </a:rPr>
              <a:t>www.BCMath.ca</a:t>
            </a:r>
            <a:r>
              <a:rPr lang="en-CA" sz="100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354289"/>
              </p:ext>
            </p:extLst>
          </p:nvPr>
        </p:nvGraphicFramePr>
        <p:xfrm>
          <a:off x="3466593" y="3690452"/>
          <a:ext cx="1579562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5" imgW="571320" imgH="393480" progId="Equation.DSMT4">
                  <p:embed/>
                </p:oleObj>
              </mc:Choice>
              <mc:Fallback>
                <p:oleObj name="Equation" r:id="rId5" imgW="571320" imgH="3934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6593" y="3690452"/>
                        <a:ext cx="1579562" cy="10874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7294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351870"/>
              </p:ext>
            </p:extLst>
          </p:nvPr>
        </p:nvGraphicFramePr>
        <p:xfrm>
          <a:off x="3094038" y="3790950"/>
          <a:ext cx="21050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7" imgW="761760" imgH="393480" progId="Equation.DSMT4">
                  <p:embed/>
                </p:oleObj>
              </mc:Choice>
              <mc:Fallback>
                <p:oleObj name="Equation" r:id="rId7" imgW="761760" imgH="393480" progId="Equation.DSMT4">
                  <p:embed/>
                  <p:pic>
                    <p:nvPicPr>
                      <p:cNvPr id="99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3790950"/>
                        <a:ext cx="2105025" cy="10858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7294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06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73" grpId="0" animBg="1"/>
      <p:bldP spid="177" grpId="0"/>
      <p:bldP spid="180" grpId="0"/>
      <p:bldP spid="181" grpId="0" animBg="1"/>
      <p:bldP spid="182" grpId="0" animBg="1"/>
      <p:bldP spid="183" grpId="0" animBg="1"/>
      <p:bldP spid="183" grpId="1" animBg="1"/>
      <p:bldP spid="184" grpId="0"/>
      <p:bldP spid="185" grpId="0" animBg="1"/>
      <p:bldP spid="186" grpId="0" animBg="1"/>
      <p:bldP spid="186" grpId="1" animBg="1"/>
      <p:bldP spid="187" grpId="0" animBg="1"/>
      <p:bldP spid="188" grpId="0" animBg="1"/>
      <p:bldP spid="188" grpId="1" animBg="1"/>
      <p:bldP spid="189" grpId="0" animBg="1"/>
      <p:bldP spid="191" grpId="0" animBg="1"/>
      <p:bldP spid="191" grpId="1" animBg="1"/>
      <p:bldP spid="192" grpId="0" animBg="1"/>
      <p:bldP spid="193" grpId="0" animBg="1"/>
      <p:bldP spid="193" grpId="1" animBg="1"/>
      <p:bldP spid="194" grpId="0" animBg="1"/>
      <p:bldP spid="195" grpId="0" animBg="1"/>
      <p:bldP spid="195" grpId="1" animBg="1"/>
      <p:bldP spid="196" grpId="0" animBg="1"/>
      <p:bldP spid="197" grpId="0" animBg="1"/>
      <p:bldP spid="197" grpId="1" animBg="1"/>
      <p:bldP spid="198" grpId="0" animBg="1"/>
      <p:bldP spid="199" grpId="0" animBg="1"/>
      <p:bldP spid="199" grpId="1" animBg="1"/>
      <p:bldP spid="2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63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Graphing Exponential Function: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68350" y="927100"/>
          <a:ext cx="21431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723586" imgH="241195" progId="Equation.DSMT4">
                  <p:embed/>
                </p:oleObj>
              </mc:Choice>
              <mc:Fallback>
                <p:oleObj name="Equation" r:id="rId4" imgW="723586" imgH="241195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927100"/>
                        <a:ext cx="214312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71463" y="1725613"/>
          <a:ext cx="270033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1371600" imgH="254000" progId="Equation.DSMT4">
                  <p:embed/>
                </p:oleObj>
              </mc:Choice>
              <mc:Fallback>
                <p:oleObj name="Equation" r:id="rId6" imgW="1371600" imgH="2540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725613"/>
                        <a:ext cx="2700337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3071813" y="1633538"/>
          <a:ext cx="31781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8" imgW="1981200" imgH="381000" progId="Equation.DSMT4">
                  <p:embed/>
                </p:oleObj>
              </mc:Choice>
              <mc:Fallback>
                <p:oleObj name="Equation" r:id="rId8" imgW="1981200" imgH="3810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633538"/>
                        <a:ext cx="317817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285750" y="2249488"/>
          <a:ext cx="39782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10" imgW="2019300" imgH="254000" progId="Equation.DSMT4">
                  <p:embed/>
                </p:oleObj>
              </mc:Choice>
              <mc:Fallback>
                <p:oleObj name="Equation" r:id="rId10" imgW="2019300" imgH="25400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249488"/>
                        <a:ext cx="39782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285875" y="2897188"/>
          <a:ext cx="66516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2" imgW="380835" imgH="165028" progId="Equation.DSMT4">
                  <p:embed/>
                </p:oleObj>
              </mc:Choice>
              <mc:Fallback>
                <p:oleObj name="Equation" r:id="rId12" imgW="380835" imgH="165028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897188"/>
                        <a:ext cx="66516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357188" y="6081713"/>
          <a:ext cx="25765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14" imgW="1307532" imgH="253890" progId="Equation.DSMT4">
                  <p:embed/>
                </p:oleObj>
              </mc:Choice>
              <mc:Fallback>
                <p:oleObj name="Equation" r:id="rId14" imgW="1307532" imgH="253890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6081713"/>
                        <a:ext cx="2576512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2857500" y="6081713"/>
          <a:ext cx="19780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16" imgW="1002865" imgH="215806" progId="Equation.DSMT4">
                  <p:embed/>
                </p:oleObj>
              </mc:Choice>
              <mc:Fallback>
                <p:oleObj name="Equation" r:id="rId16" imgW="1002865" imgH="215806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6081713"/>
                        <a:ext cx="19780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187575" y="2859088"/>
          <a:ext cx="27527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18" imgW="1574800" imgH="381000" progId="Equation.DSMT4">
                  <p:embed/>
                </p:oleObj>
              </mc:Choice>
              <mc:Fallback>
                <p:oleObj name="Equation" r:id="rId18" imgW="1574800" imgH="38100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2859088"/>
                        <a:ext cx="27527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358775" y="5418138"/>
          <a:ext cx="25019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20" imgW="1269449" imgH="253890" progId="Equation.DSMT4">
                  <p:embed/>
                </p:oleObj>
              </mc:Choice>
              <mc:Fallback>
                <p:oleObj name="Equation" r:id="rId20" imgW="1269449" imgH="253890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5418138"/>
                        <a:ext cx="250190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2903538" y="5472113"/>
          <a:ext cx="19542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22" imgW="990170" imgH="190417" progId="Equation.DSMT4">
                  <p:embed/>
                </p:oleObj>
              </mc:Choice>
              <mc:Fallback>
                <p:oleObj name="Equation" r:id="rId22" imgW="990170" imgH="190417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5472113"/>
                        <a:ext cx="19542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57250" y="3868738"/>
          <a:ext cx="10874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24" imgW="621760" imgH="177646" progId="Equation.DSMT4">
                  <p:embed/>
                </p:oleObj>
              </mc:Choice>
              <mc:Fallback>
                <p:oleObj name="Equation" r:id="rId24" imgW="621760" imgH="177646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868738"/>
                        <a:ext cx="108743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976313" y="4675188"/>
          <a:ext cx="39782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26" imgW="2590800" imgH="381000" progId="Equation.DSMT4">
                  <p:embed/>
                </p:oleObj>
              </mc:Choice>
              <mc:Fallback>
                <p:oleObj name="Equation" r:id="rId26" imgW="2590800" imgH="38100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4675188"/>
                        <a:ext cx="39782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2133600" y="3881438"/>
          <a:ext cx="28416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28" imgW="1625600" imgH="381000" progId="Equation.DSMT4">
                  <p:embed/>
                </p:oleObj>
              </mc:Choice>
              <mc:Fallback>
                <p:oleObj name="Equation" r:id="rId28" imgW="1625600" imgH="38100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81438"/>
                        <a:ext cx="28416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5"/>
          <p:cNvGrpSpPr>
            <a:grpSpLocks noChangeAspect="1"/>
          </p:cNvGrpSpPr>
          <p:nvPr/>
        </p:nvGrpSpPr>
        <p:grpSpPr bwMode="auto">
          <a:xfrm>
            <a:off x="5181600" y="2622550"/>
            <a:ext cx="2011363" cy="955675"/>
            <a:chOff x="-192" y="699"/>
            <a:chExt cx="6144" cy="2916"/>
          </a:xfrm>
        </p:grpSpPr>
        <p:sp>
          <p:nvSpPr>
            <p:cNvPr id="1065" name="AutoShape 24"/>
            <p:cNvSpPr>
              <a:spLocks noChangeAspect="1" noChangeArrowheads="1" noTextEdit="1"/>
            </p:cNvSpPr>
            <p:nvPr/>
          </p:nvSpPr>
          <p:spPr bwMode="auto">
            <a:xfrm>
              <a:off x="-192" y="705"/>
              <a:ext cx="6144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6" name="Rectangle 26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67" name="Line 27"/>
            <p:cNvSpPr>
              <a:spLocks noChangeShapeType="1"/>
            </p:cNvSpPr>
            <p:nvPr/>
          </p:nvSpPr>
          <p:spPr bwMode="auto">
            <a:xfrm>
              <a:off x="-180" y="311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8" name="Line 28"/>
            <p:cNvSpPr>
              <a:spLocks noChangeShapeType="1"/>
            </p:cNvSpPr>
            <p:nvPr/>
          </p:nvSpPr>
          <p:spPr bwMode="auto">
            <a:xfrm>
              <a:off x="-180" y="311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9" name="Line 29"/>
            <p:cNvSpPr>
              <a:spLocks noChangeShapeType="1"/>
            </p:cNvSpPr>
            <p:nvPr/>
          </p:nvSpPr>
          <p:spPr bwMode="auto">
            <a:xfrm>
              <a:off x="-180" y="312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0" name="Line 30"/>
            <p:cNvSpPr>
              <a:spLocks noChangeShapeType="1"/>
            </p:cNvSpPr>
            <p:nvPr/>
          </p:nvSpPr>
          <p:spPr bwMode="auto">
            <a:xfrm>
              <a:off x="-180" y="312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1" name="Rectangle 31"/>
            <p:cNvSpPr>
              <a:spLocks noChangeArrowheads="1"/>
            </p:cNvSpPr>
            <p:nvPr/>
          </p:nvSpPr>
          <p:spPr bwMode="auto">
            <a:xfrm>
              <a:off x="5820" y="2931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072" name="Freeform 32"/>
            <p:cNvSpPr>
              <a:spLocks/>
            </p:cNvSpPr>
            <p:nvPr/>
          </p:nvSpPr>
          <p:spPr bwMode="auto">
            <a:xfrm>
              <a:off x="5880" y="3069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73" name="Line 33"/>
            <p:cNvSpPr>
              <a:spLocks noChangeShapeType="1"/>
            </p:cNvSpPr>
            <p:nvPr/>
          </p:nvSpPr>
          <p:spPr bwMode="auto">
            <a:xfrm flipV="1">
              <a:off x="2868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4" name="Line 34"/>
            <p:cNvSpPr>
              <a:spLocks noChangeShapeType="1"/>
            </p:cNvSpPr>
            <p:nvPr/>
          </p:nvSpPr>
          <p:spPr bwMode="auto">
            <a:xfrm flipV="1">
              <a:off x="287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5" name="Line 35"/>
            <p:cNvSpPr>
              <a:spLocks noChangeShapeType="1"/>
            </p:cNvSpPr>
            <p:nvPr/>
          </p:nvSpPr>
          <p:spPr bwMode="auto">
            <a:xfrm flipV="1">
              <a:off x="288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6" name="Line 36"/>
            <p:cNvSpPr>
              <a:spLocks noChangeShapeType="1"/>
            </p:cNvSpPr>
            <p:nvPr/>
          </p:nvSpPr>
          <p:spPr bwMode="auto">
            <a:xfrm flipV="1">
              <a:off x="288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7" name="Rectangle 37"/>
            <p:cNvSpPr>
              <a:spLocks noChangeArrowheads="1"/>
            </p:cNvSpPr>
            <p:nvPr/>
          </p:nvSpPr>
          <p:spPr bwMode="auto">
            <a:xfrm>
              <a:off x="2952" y="699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078" name="Freeform 38"/>
            <p:cNvSpPr>
              <a:spLocks/>
            </p:cNvSpPr>
            <p:nvPr/>
          </p:nvSpPr>
          <p:spPr bwMode="auto">
            <a:xfrm>
              <a:off x="2826" y="717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79" name="Rectangle 39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80" name="Rectangle 41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6" name="Group 25"/>
          <p:cNvGrpSpPr>
            <a:grpSpLocks noChangeAspect="1"/>
          </p:cNvGrpSpPr>
          <p:nvPr/>
        </p:nvGrpSpPr>
        <p:grpSpPr bwMode="auto">
          <a:xfrm flipH="1">
            <a:off x="5181600" y="3763963"/>
            <a:ext cx="2016125" cy="957262"/>
            <a:chOff x="-192" y="699"/>
            <a:chExt cx="6144" cy="2916"/>
          </a:xfrm>
        </p:grpSpPr>
        <p:sp>
          <p:nvSpPr>
            <p:cNvPr id="1049" name="AutoShape 24"/>
            <p:cNvSpPr>
              <a:spLocks noChangeAspect="1" noChangeArrowheads="1" noTextEdit="1"/>
            </p:cNvSpPr>
            <p:nvPr/>
          </p:nvSpPr>
          <p:spPr bwMode="auto">
            <a:xfrm>
              <a:off x="-192" y="705"/>
              <a:ext cx="6144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-180" y="311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-180" y="311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-180" y="312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-180" y="312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5820" y="2931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5880" y="3069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 flipV="1">
              <a:off x="2868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 flipV="1">
              <a:off x="287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 flipV="1">
              <a:off x="288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 flipV="1">
              <a:off x="288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2952" y="699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826" y="717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64" name="Rectangle 41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062538" y="5418138"/>
            <a:ext cx="1589087" cy="493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600" dirty="0">
                <a:latin typeface="+mn-lt"/>
              </a:rPr>
              <a:t>Domain: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80000" y="6045200"/>
            <a:ext cx="1346200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600" dirty="0">
                <a:latin typeface="+mn-lt"/>
              </a:rPr>
              <a:t>Range: </a:t>
            </a:r>
          </a:p>
        </p:txBody>
      </p:sp>
      <p:graphicFrame>
        <p:nvGraphicFramePr>
          <p:cNvPr id="54" name="Object 52"/>
          <p:cNvGraphicFramePr>
            <a:graphicFrameLocks noChangeAspect="1"/>
          </p:cNvGraphicFramePr>
          <p:nvPr/>
        </p:nvGraphicFramePr>
        <p:xfrm>
          <a:off x="6556375" y="5435600"/>
          <a:ext cx="11318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30" imgW="418918" imgH="177723" progId="Equation.DSMT4">
                  <p:embed/>
                </p:oleObj>
              </mc:Choice>
              <mc:Fallback>
                <p:oleObj name="Equation" r:id="rId30" imgW="418918" imgH="177723" progId="Equation.DSMT4">
                  <p:embed/>
                  <p:pic>
                    <p:nvPicPr>
                      <p:cNvPr id="54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75" y="5435600"/>
                        <a:ext cx="11318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2"/>
          <p:cNvGraphicFramePr>
            <a:graphicFrameLocks noChangeAspect="1"/>
          </p:cNvGraphicFramePr>
          <p:nvPr/>
        </p:nvGraphicFramePr>
        <p:xfrm>
          <a:off x="6573838" y="6062663"/>
          <a:ext cx="102711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2" imgW="380835" imgH="203112" progId="Equation.DSMT4">
                  <p:embed/>
                </p:oleObj>
              </mc:Choice>
              <mc:Fallback>
                <p:oleObj name="Equation" r:id="rId32" imgW="380835" imgH="203112" progId="Equation.DSMT4">
                  <p:embed/>
                  <p:pic>
                    <p:nvPicPr>
                      <p:cNvPr id="55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6062663"/>
                        <a:ext cx="1027112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Freeform 40"/>
          <p:cNvSpPr>
            <a:spLocks/>
          </p:cNvSpPr>
          <p:nvPr/>
        </p:nvSpPr>
        <p:spPr bwMode="auto">
          <a:xfrm>
            <a:off x="5184775" y="2625725"/>
            <a:ext cx="1835150" cy="785813"/>
          </a:xfrm>
          <a:custGeom>
            <a:avLst/>
            <a:gdLst>
              <a:gd name="T0" fmla="*/ 2147483647 w 934"/>
              <a:gd name="T1" fmla="*/ 2147483647 h 399"/>
              <a:gd name="T2" fmla="*/ 2147483647 w 934"/>
              <a:gd name="T3" fmla="*/ 2147483647 h 399"/>
              <a:gd name="T4" fmla="*/ 2147483647 w 934"/>
              <a:gd name="T5" fmla="*/ 2147483647 h 399"/>
              <a:gd name="T6" fmla="*/ 2147483647 w 934"/>
              <a:gd name="T7" fmla="*/ 2147483647 h 399"/>
              <a:gd name="T8" fmla="*/ 2147483647 w 934"/>
              <a:gd name="T9" fmla="*/ 2147483647 h 399"/>
              <a:gd name="T10" fmla="*/ 2147483647 w 934"/>
              <a:gd name="T11" fmla="*/ 2147483647 h 399"/>
              <a:gd name="T12" fmla="*/ 2147483647 w 934"/>
              <a:gd name="T13" fmla="*/ 2147483647 h 399"/>
              <a:gd name="T14" fmla="*/ 2147483647 w 934"/>
              <a:gd name="T15" fmla="*/ 2147483647 h 399"/>
              <a:gd name="T16" fmla="*/ 2147483647 w 934"/>
              <a:gd name="T17" fmla="*/ 2147483647 h 399"/>
              <a:gd name="T18" fmla="*/ 2147483647 w 934"/>
              <a:gd name="T19" fmla="*/ 2147483647 h 399"/>
              <a:gd name="T20" fmla="*/ 2147483647 w 934"/>
              <a:gd name="T21" fmla="*/ 2147483647 h 399"/>
              <a:gd name="T22" fmla="*/ 2147483647 w 934"/>
              <a:gd name="T23" fmla="*/ 2147483647 h 399"/>
              <a:gd name="T24" fmla="*/ 2147483647 w 934"/>
              <a:gd name="T25" fmla="*/ 2147483647 h 399"/>
              <a:gd name="T26" fmla="*/ 2147483647 w 934"/>
              <a:gd name="T27" fmla="*/ 2147483647 h 399"/>
              <a:gd name="T28" fmla="*/ 2147483647 w 934"/>
              <a:gd name="T29" fmla="*/ 2147483647 h 399"/>
              <a:gd name="T30" fmla="*/ 2147483647 w 934"/>
              <a:gd name="T31" fmla="*/ 2147483647 h 399"/>
              <a:gd name="T32" fmla="*/ 2147483647 w 934"/>
              <a:gd name="T33" fmla="*/ 2147483647 h 399"/>
              <a:gd name="T34" fmla="*/ 2147483647 w 934"/>
              <a:gd name="T35" fmla="*/ 2147483647 h 399"/>
              <a:gd name="T36" fmla="*/ 2147483647 w 934"/>
              <a:gd name="T37" fmla="*/ 2147483647 h 399"/>
              <a:gd name="T38" fmla="*/ 2147483647 w 934"/>
              <a:gd name="T39" fmla="*/ 2147483647 h 399"/>
              <a:gd name="T40" fmla="*/ 2147483647 w 934"/>
              <a:gd name="T41" fmla="*/ 2147483647 h 399"/>
              <a:gd name="T42" fmla="*/ 2147483647 w 934"/>
              <a:gd name="T43" fmla="*/ 2147483647 h 399"/>
              <a:gd name="T44" fmla="*/ 2147483647 w 934"/>
              <a:gd name="T45" fmla="*/ 2147483647 h 399"/>
              <a:gd name="T46" fmla="*/ 2147483647 w 934"/>
              <a:gd name="T47" fmla="*/ 2147483647 h 399"/>
              <a:gd name="T48" fmla="*/ 2147483647 w 934"/>
              <a:gd name="T49" fmla="*/ 2147483647 h 399"/>
              <a:gd name="T50" fmla="*/ 2147483647 w 934"/>
              <a:gd name="T51" fmla="*/ 2147483647 h 399"/>
              <a:gd name="T52" fmla="*/ 2147483647 w 934"/>
              <a:gd name="T53" fmla="*/ 2147483647 h 399"/>
              <a:gd name="T54" fmla="*/ 2147483647 w 934"/>
              <a:gd name="T55" fmla="*/ 2147483647 h 399"/>
              <a:gd name="T56" fmla="*/ 2147483647 w 934"/>
              <a:gd name="T57" fmla="*/ 2147483647 h 399"/>
              <a:gd name="T58" fmla="*/ 2147483647 w 934"/>
              <a:gd name="T59" fmla="*/ 2147483647 h 399"/>
              <a:gd name="T60" fmla="*/ 2147483647 w 934"/>
              <a:gd name="T61" fmla="*/ 2147483647 h 399"/>
              <a:gd name="T62" fmla="*/ 2147483647 w 934"/>
              <a:gd name="T63" fmla="*/ 2147483647 h 399"/>
              <a:gd name="T64" fmla="*/ 2147483647 w 934"/>
              <a:gd name="T65" fmla="*/ 2147483647 h 399"/>
              <a:gd name="T66" fmla="*/ 2147483647 w 934"/>
              <a:gd name="T67" fmla="*/ 2147483647 h 399"/>
              <a:gd name="T68" fmla="*/ 2147483647 w 934"/>
              <a:gd name="T69" fmla="*/ 2147483647 h 399"/>
              <a:gd name="T70" fmla="*/ 2147483647 w 934"/>
              <a:gd name="T71" fmla="*/ 2147483647 h 399"/>
              <a:gd name="T72" fmla="*/ 2147483647 w 934"/>
              <a:gd name="T73" fmla="*/ 2147483647 h 399"/>
              <a:gd name="T74" fmla="*/ 2147483647 w 934"/>
              <a:gd name="T75" fmla="*/ 2147483647 h 399"/>
              <a:gd name="T76" fmla="*/ 2147483647 w 934"/>
              <a:gd name="T77" fmla="*/ 2147483647 h 399"/>
              <a:gd name="T78" fmla="*/ 2147483647 w 934"/>
              <a:gd name="T79" fmla="*/ 2147483647 h 399"/>
              <a:gd name="T80" fmla="*/ 2147483647 w 934"/>
              <a:gd name="T81" fmla="*/ 2147483647 h 399"/>
              <a:gd name="T82" fmla="*/ 2147483647 w 934"/>
              <a:gd name="T83" fmla="*/ 2147483647 h 399"/>
              <a:gd name="T84" fmla="*/ 2147483647 w 934"/>
              <a:gd name="T85" fmla="*/ 2147483647 h 399"/>
              <a:gd name="T86" fmla="*/ 2147483647 w 934"/>
              <a:gd name="T87" fmla="*/ 2147483647 h 399"/>
              <a:gd name="T88" fmla="*/ 2147483647 w 934"/>
              <a:gd name="T89" fmla="*/ 2147483647 h 399"/>
              <a:gd name="T90" fmla="*/ 2147483647 w 934"/>
              <a:gd name="T91" fmla="*/ 2147483647 h 399"/>
              <a:gd name="T92" fmla="*/ 2147483647 w 934"/>
              <a:gd name="T93" fmla="*/ 2147483647 h 399"/>
              <a:gd name="T94" fmla="*/ 2147483647 w 934"/>
              <a:gd name="T95" fmla="*/ 2147483647 h 399"/>
              <a:gd name="T96" fmla="*/ 2147483647 w 934"/>
              <a:gd name="T97" fmla="*/ 2147483647 h 399"/>
              <a:gd name="T98" fmla="*/ 2147483647 w 934"/>
              <a:gd name="T99" fmla="*/ 2147483647 h 399"/>
              <a:gd name="T100" fmla="*/ 2147483647 w 934"/>
              <a:gd name="T101" fmla="*/ 2147483647 h 399"/>
              <a:gd name="T102" fmla="*/ 2147483647 w 934"/>
              <a:gd name="T103" fmla="*/ 2147483647 h 399"/>
              <a:gd name="T104" fmla="*/ 2147483647 w 934"/>
              <a:gd name="T105" fmla="*/ 2147483647 h 399"/>
              <a:gd name="T106" fmla="*/ 2147483647 w 934"/>
              <a:gd name="T107" fmla="*/ 2147483647 h 399"/>
              <a:gd name="T108" fmla="*/ 2147483647 w 934"/>
              <a:gd name="T109" fmla="*/ 2147483647 h 399"/>
              <a:gd name="T110" fmla="*/ 2147483647 w 934"/>
              <a:gd name="T111" fmla="*/ 2147483647 h 399"/>
              <a:gd name="T112" fmla="*/ 2147483647 w 934"/>
              <a:gd name="T113" fmla="*/ 2147483647 h 399"/>
              <a:gd name="T114" fmla="*/ 2147483647 w 934"/>
              <a:gd name="T115" fmla="*/ 2147483647 h 39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34"/>
              <a:gd name="T175" fmla="*/ 0 h 399"/>
              <a:gd name="T176" fmla="*/ 934 w 934"/>
              <a:gd name="T177" fmla="*/ 399 h 39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34" h="399">
                <a:moveTo>
                  <a:pt x="0" y="399"/>
                </a:moveTo>
                <a:lnTo>
                  <a:pt x="2" y="399"/>
                </a:lnTo>
                <a:lnTo>
                  <a:pt x="4" y="399"/>
                </a:lnTo>
                <a:lnTo>
                  <a:pt x="6" y="399"/>
                </a:lnTo>
                <a:lnTo>
                  <a:pt x="8" y="399"/>
                </a:lnTo>
                <a:lnTo>
                  <a:pt x="10" y="399"/>
                </a:lnTo>
                <a:lnTo>
                  <a:pt x="12" y="399"/>
                </a:lnTo>
                <a:lnTo>
                  <a:pt x="14" y="399"/>
                </a:lnTo>
                <a:lnTo>
                  <a:pt x="16" y="399"/>
                </a:lnTo>
                <a:lnTo>
                  <a:pt x="18" y="399"/>
                </a:lnTo>
                <a:lnTo>
                  <a:pt x="20" y="399"/>
                </a:lnTo>
                <a:lnTo>
                  <a:pt x="22" y="399"/>
                </a:lnTo>
                <a:lnTo>
                  <a:pt x="24" y="399"/>
                </a:lnTo>
                <a:lnTo>
                  <a:pt x="26" y="399"/>
                </a:lnTo>
                <a:lnTo>
                  <a:pt x="28" y="399"/>
                </a:lnTo>
                <a:lnTo>
                  <a:pt x="30" y="399"/>
                </a:lnTo>
                <a:lnTo>
                  <a:pt x="32" y="399"/>
                </a:lnTo>
                <a:lnTo>
                  <a:pt x="34" y="399"/>
                </a:lnTo>
                <a:lnTo>
                  <a:pt x="36" y="399"/>
                </a:lnTo>
                <a:lnTo>
                  <a:pt x="38" y="399"/>
                </a:lnTo>
                <a:lnTo>
                  <a:pt x="40" y="399"/>
                </a:lnTo>
                <a:lnTo>
                  <a:pt x="42" y="399"/>
                </a:lnTo>
                <a:lnTo>
                  <a:pt x="44" y="399"/>
                </a:lnTo>
                <a:lnTo>
                  <a:pt x="46" y="399"/>
                </a:lnTo>
                <a:lnTo>
                  <a:pt x="48" y="399"/>
                </a:lnTo>
                <a:lnTo>
                  <a:pt x="50" y="399"/>
                </a:lnTo>
                <a:lnTo>
                  <a:pt x="52" y="399"/>
                </a:lnTo>
                <a:lnTo>
                  <a:pt x="54" y="398"/>
                </a:lnTo>
                <a:lnTo>
                  <a:pt x="56" y="398"/>
                </a:lnTo>
                <a:lnTo>
                  <a:pt x="58" y="398"/>
                </a:lnTo>
                <a:lnTo>
                  <a:pt x="60" y="398"/>
                </a:lnTo>
                <a:lnTo>
                  <a:pt x="62" y="398"/>
                </a:lnTo>
                <a:lnTo>
                  <a:pt x="64" y="398"/>
                </a:lnTo>
                <a:lnTo>
                  <a:pt x="66" y="398"/>
                </a:lnTo>
                <a:lnTo>
                  <a:pt x="68" y="398"/>
                </a:lnTo>
                <a:lnTo>
                  <a:pt x="70" y="398"/>
                </a:lnTo>
                <a:lnTo>
                  <a:pt x="72" y="398"/>
                </a:lnTo>
                <a:lnTo>
                  <a:pt x="74" y="398"/>
                </a:lnTo>
                <a:lnTo>
                  <a:pt x="76" y="398"/>
                </a:lnTo>
                <a:lnTo>
                  <a:pt x="78" y="398"/>
                </a:lnTo>
                <a:lnTo>
                  <a:pt x="80" y="398"/>
                </a:lnTo>
                <a:lnTo>
                  <a:pt x="82" y="398"/>
                </a:lnTo>
                <a:lnTo>
                  <a:pt x="84" y="398"/>
                </a:lnTo>
                <a:lnTo>
                  <a:pt x="86" y="398"/>
                </a:lnTo>
                <a:lnTo>
                  <a:pt x="88" y="398"/>
                </a:lnTo>
                <a:lnTo>
                  <a:pt x="90" y="398"/>
                </a:lnTo>
                <a:lnTo>
                  <a:pt x="92" y="398"/>
                </a:lnTo>
                <a:lnTo>
                  <a:pt x="94" y="398"/>
                </a:lnTo>
                <a:lnTo>
                  <a:pt x="96" y="398"/>
                </a:lnTo>
                <a:lnTo>
                  <a:pt x="98" y="398"/>
                </a:lnTo>
                <a:lnTo>
                  <a:pt x="100" y="398"/>
                </a:lnTo>
                <a:lnTo>
                  <a:pt x="102" y="397"/>
                </a:lnTo>
                <a:lnTo>
                  <a:pt x="104" y="397"/>
                </a:lnTo>
                <a:lnTo>
                  <a:pt x="106" y="397"/>
                </a:lnTo>
                <a:lnTo>
                  <a:pt x="108" y="397"/>
                </a:lnTo>
                <a:lnTo>
                  <a:pt x="110" y="397"/>
                </a:lnTo>
                <a:lnTo>
                  <a:pt x="112" y="397"/>
                </a:lnTo>
                <a:lnTo>
                  <a:pt x="114" y="397"/>
                </a:lnTo>
                <a:lnTo>
                  <a:pt x="116" y="397"/>
                </a:lnTo>
                <a:lnTo>
                  <a:pt x="118" y="397"/>
                </a:lnTo>
                <a:lnTo>
                  <a:pt x="120" y="397"/>
                </a:lnTo>
                <a:lnTo>
                  <a:pt x="122" y="397"/>
                </a:lnTo>
                <a:lnTo>
                  <a:pt x="124" y="397"/>
                </a:lnTo>
                <a:lnTo>
                  <a:pt x="126" y="397"/>
                </a:lnTo>
                <a:lnTo>
                  <a:pt x="128" y="397"/>
                </a:lnTo>
                <a:lnTo>
                  <a:pt x="130" y="397"/>
                </a:lnTo>
                <a:lnTo>
                  <a:pt x="132" y="397"/>
                </a:lnTo>
                <a:lnTo>
                  <a:pt x="134" y="397"/>
                </a:lnTo>
                <a:lnTo>
                  <a:pt x="136" y="397"/>
                </a:lnTo>
                <a:lnTo>
                  <a:pt x="138" y="397"/>
                </a:lnTo>
                <a:lnTo>
                  <a:pt x="140" y="396"/>
                </a:lnTo>
                <a:lnTo>
                  <a:pt x="142" y="396"/>
                </a:lnTo>
                <a:lnTo>
                  <a:pt x="144" y="396"/>
                </a:lnTo>
                <a:lnTo>
                  <a:pt x="146" y="396"/>
                </a:lnTo>
                <a:lnTo>
                  <a:pt x="148" y="396"/>
                </a:lnTo>
                <a:lnTo>
                  <a:pt x="150" y="396"/>
                </a:lnTo>
                <a:lnTo>
                  <a:pt x="152" y="396"/>
                </a:lnTo>
                <a:lnTo>
                  <a:pt x="154" y="396"/>
                </a:lnTo>
                <a:lnTo>
                  <a:pt x="156" y="396"/>
                </a:lnTo>
                <a:lnTo>
                  <a:pt x="158" y="396"/>
                </a:lnTo>
                <a:lnTo>
                  <a:pt x="160" y="396"/>
                </a:lnTo>
                <a:lnTo>
                  <a:pt x="162" y="396"/>
                </a:lnTo>
                <a:lnTo>
                  <a:pt x="164" y="396"/>
                </a:lnTo>
                <a:lnTo>
                  <a:pt x="166" y="396"/>
                </a:lnTo>
                <a:lnTo>
                  <a:pt x="168" y="396"/>
                </a:lnTo>
                <a:lnTo>
                  <a:pt x="170" y="396"/>
                </a:lnTo>
                <a:lnTo>
                  <a:pt x="172" y="395"/>
                </a:lnTo>
                <a:lnTo>
                  <a:pt x="174" y="395"/>
                </a:lnTo>
                <a:lnTo>
                  <a:pt x="176" y="395"/>
                </a:lnTo>
                <a:lnTo>
                  <a:pt x="178" y="395"/>
                </a:lnTo>
                <a:lnTo>
                  <a:pt x="180" y="395"/>
                </a:lnTo>
                <a:lnTo>
                  <a:pt x="182" y="395"/>
                </a:lnTo>
                <a:lnTo>
                  <a:pt x="184" y="395"/>
                </a:lnTo>
                <a:lnTo>
                  <a:pt x="186" y="395"/>
                </a:lnTo>
                <a:lnTo>
                  <a:pt x="188" y="395"/>
                </a:lnTo>
                <a:lnTo>
                  <a:pt x="190" y="395"/>
                </a:lnTo>
                <a:lnTo>
                  <a:pt x="192" y="395"/>
                </a:lnTo>
                <a:lnTo>
                  <a:pt x="194" y="395"/>
                </a:lnTo>
                <a:lnTo>
                  <a:pt x="196" y="395"/>
                </a:lnTo>
                <a:lnTo>
                  <a:pt x="198" y="394"/>
                </a:lnTo>
                <a:lnTo>
                  <a:pt x="200" y="394"/>
                </a:lnTo>
                <a:lnTo>
                  <a:pt x="202" y="394"/>
                </a:lnTo>
                <a:lnTo>
                  <a:pt x="204" y="394"/>
                </a:lnTo>
                <a:lnTo>
                  <a:pt x="206" y="394"/>
                </a:lnTo>
                <a:lnTo>
                  <a:pt x="208" y="394"/>
                </a:lnTo>
                <a:lnTo>
                  <a:pt x="210" y="394"/>
                </a:lnTo>
                <a:lnTo>
                  <a:pt x="212" y="394"/>
                </a:lnTo>
                <a:lnTo>
                  <a:pt x="214" y="394"/>
                </a:lnTo>
                <a:lnTo>
                  <a:pt x="216" y="394"/>
                </a:lnTo>
                <a:lnTo>
                  <a:pt x="218" y="394"/>
                </a:lnTo>
                <a:lnTo>
                  <a:pt x="220" y="394"/>
                </a:lnTo>
                <a:lnTo>
                  <a:pt x="222" y="393"/>
                </a:lnTo>
                <a:lnTo>
                  <a:pt x="224" y="393"/>
                </a:lnTo>
                <a:lnTo>
                  <a:pt x="226" y="393"/>
                </a:lnTo>
                <a:lnTo>
                  <a:pt x="228" y="393"/>
                </a:lnTo>
                <a:lnTo>
                  <a:pt x="230" y="393"/>
                </a:lnTo>
                <a:lnTo>
                  <a:pt x="232" y="393"/>
                </a:lnTo>
                <a:lnTo>
                  <a:pt x="234" y="393"/>
                </a:lnTo>
                <a:lnTo>
                  <a:pt x="236" y="393"/>
                </a:lnTo>
                <a:lnTo>
                  <a:pt x="238" y="393"/>
                </a:lnTo>
                <a:lnTo>
                  <a:pt x="240" y="393"/>
                </a:lnTo>
                <a:lnTo>
                  <a:pt x="242" y="392"/>
                </a:lnTo>
                <a:lnTo>
                  <a:pt x="244" y="392"/>
                </a:lnTo>
                <a:lnTo>
                  <a:pt x="246" y="392"/>
                </a:lnTo>
                <a:lnTo>
                  <a:pt x="248" y="392"/>
                </a:lnTo>
                <a:lnTo>
                  <a:pt x="250" y="392"/>
                </a:lnTo>
                <a:lnTo>
                  <a:pt x="252" y="392"/>
                </a:lnTo>
                <a:lnTo>
                  <a:pt x="254" y="392"/>
                </a:lnTo>
                <a:lnTo>
                  <a:pt x="256" y="392"/>
                </a:lnTo>
                <a:lnTo>
                  <a:pt x="258" y="392"/>
                </a:lnTo>
                <a:lnTo>
                  <a:pt x="260" y="392"/>
                </a:lnTo>
                <a:lnTo>
                  <a:pt x="262" y="391"/>
                </a:lnTo>
                <a:lnTo>
                  <a:pt x="264" y="391"/>
                </a:lnTo>
                <a:lnTo>
                  <a:pt x="266" y="391"/>
                </a:lnTo>
                <a:lnTo>
                  <a:pt x="268" y="391"/>
                </a:lnTo>
                <a:lnTo>
                  <a:pt x="270" y="391"/>
                </a:lnTo>
                <a:lnTo>
                  <a:pt x="272" y="391"/>
                </a:lnTo>
                <a:lnTo>
                  <a:pt x="274" y="391"/>
                </a:lnTo>
                <a:lnTo>
                  <a:pt x="276" y="391"/>
                </a:lnTo>
                <a:lnTo>
                  <a:pt x="278" y="390"/>
                </a:lnTo>
                <a:lnTo>
                  <a:pt x="280" y="390"/>
                </a:lnTo>
                <a:lnTo>
                  <a:pt x="282" y="390"/>
                </a:lnTo>
                <a:lnTo>
                  <a:pt x="284" y="390"/>
                </a:lnTo>
                <a:lnTo>
                  <a:pt x="286" y="390"/>
                </a:lnTo>
                <a:lnTo>
                  <a:pt x="288" y="390"/>
                </a:lnTo>
                <a:lnTo>
                  <a:pt x="290" y="390"/>
                </a:lnTo>
                <a:lnTo>
                  <a:pt x="292" y="390"/>
                </a:lnTo>
                <a:lnTo>
                  <a:pt x="294" y="389"/>
                </a:lnTo>
                <a:lnTo>
                  <a:pt x="296" y="389"/>
                </a:lnTo>
                <a:lnTo>
                  <a:pt x="298" y="389"/>
                </a:lnTo>
                <a:lnTo>
                  <a:pt x="300" y="389"/>
                </a:lnTo>
                <a:lnTo>
                  <a:pt x="302" y="389"/>
                </a:lnTo>
                <a:lnTo>
                  <a:pt x="304" y="389"/>
                </a:lnTo>
                <a:lnTo>
                  <a:pt x="306" y="389"/>
                </a:lnTo>
                <a:lnTo>
                  <a:pt x="308" y="388"/>
                </a:lnTo>
                <a:lnTo>
                  <a:pt x="310" y="388"/>
                </a:lnTo>
                <a:lnTo>
                  <a:pt x="312" y="388"/>
                </a:lnTo>
                <a:lnTo>
                  <a:pt x="314" y="388"/>
                </a:lnTo>
                <a:lnTo>
                  <a:pt x="316" y="388"/>
                </a:lnTo>
                <a:lnTo>
                  <a:pt x="318" y="388"/>
                </a:lnTo>
                <a:lnTo>
                  <a:pt x="320" y="388"/>
                </a:lnTo>
                <a:lnTo>
                  <a:pt x="322" y="387"/>
                </a:lnTo>
                <a:lnTo>
                  <a:pt x="324" y="387"/>
                </a:lnTo>
                <a:lnTo>
                  <a:pt x="326" y="387"/>
                </a:lnTo>
                <a:lnTo>
                  <a:pt x="328" y="387"/>
                </a:lnTo>
                <a:lnTo>
                  <a:pt x="330" y="387"/>
                </a:lnTo>
                <a:lnTo>
                  <a:pt x="332" y="387"/>
                </a:lnTo>
                <a:lnTo>
                  <a:pt x="334" y="386"/>
                </a:lnTo>
                <a:lnTo>
                  <a:pt x="336" y="386"/>
                </a:lnTo>
                <a:lnTo>
                  <a:pt x="338" y="386"/>
                </a:lnTo>
                <a:lnTo>
                  <a:pt x="340" y="386"/>
                </a:lnTo>
                <a:lnTo>
                  <a:pt x="342" y="386"/>
                </a:lnTo>
                <a:lnTo>
                  <a:pt x="344" y="386"/>
                </a:lnTo>
                <a:lnTo>
                  <a:pt x="346" y="385"/>
                </a:lnTo>
                <a:lnTo>
                  <a:pt x="348" y="385"/>
                </a:lnTo>
                <a:lnTo>
                  <a:pt x="350" y="385"/>
                </a:lnTo>
                <a:lnTo>
                  <a:pt x="352" y="385"/>
                </a:lnTo>
                <a:lnTo>
                  <a:pt x="354" y="385"/>
                </a:lnTo>
                <a:lnTo>
                  <a:pt x="356" y="384"/>
                </a:lnTo>
                <a:lnTo>
                  <a:pt x="358" y="384"/>
                </a:lnTo>
                <a:lnTo>
                  <a:pt x="360" y="384"/>
                </a:lnTo>
                <a:lnTo>
                  <a:pt x="362" y="384"/>
                </a:lnTo>
                <a:lnTo>
                  <a:pt x="364" y="384"/>
                </a:lnTo>
                <a:lnTo>
                  <a:pt x="366" y="384"/>
                </a:lnTo>
                <a:lnTo>
                  <a:pt x="368" y="383"/>
                </a:lnTo>
                <a:lnTo>
                  <a:pt x="370" y="383"/>
                </a:lnTo>
                <a:lnTo>
                  <a:pt x="372" y="383"/>
                </a:lnTo>
                <a:lnTo>
                  <a:pt x="374" y="383"/>
                </a:lnTo>
                <a:lnTo>
                  <a:pt x="376" y="382"/>
                </a:lnTo>
                <a:lnTo>
                  <a:pt x="378" y="382"/>
                </a:lnTo>
                <a:lnTo>
                  <a:pt x="380" y="382"/>
                </a:lnTo>
                <a:lnTo>
                  <a:pt x="382" y="382"/>
                </a:lnTo>
                <a:lnTo>
                  <a:pt x="384" y="382"/>
                </a:lnTo>
                <a:lnTo>
                  <a:pt x="386" y="381"/>
                </a:lnTo>
                <a:lnTo>
                  <a:pt x="388" y="381"/>
                </a:lnTo>
                <a:lnTo>
                  <a:pt x="390" y="381"/>
                </a:lnTo>
                <a:lnTo>
                  <a:pt x="392" y="381"/>
                </a:lnTo>
                <a:lnTo>
                  <a:pt x="394" y="380"/>
                </a:lnTo>
                <a:lnTo>
                  <a:pt x="396" y="380"/>
                </a:lnTo>
                <a:lnTo>
                  <a:pt x="398" y="380"/>
                </a:lnTo>
                <a:lnTo>
                  <a:pt x="400" y="380"/>
                </a:lnTo>
                <a:lnTo>
                  <a:pt x="402" y="380"/>
                </a:lnTo>
                <a:lnTo>
                  <a:pt x="404" y="379"/>
                </a:lnTo>
                <a:lnTo>
                  <a:pt x="406" y="379"/>
                </a:lnTo>
                <a:lnTo>
                  <a:pt x="408" y="379"/>
                </a:lnTo>
                <a:lnTo>
                  <a:pt x="410" y="379"/>
                </a:lnTo>
                <a:lnTo>
                  <a:pt x="412" y="378"/>
                </a:lnTo>
                <a:lnTo>
                  <a:pt x="414" y="378"/>
                </a:lnTo>
                <a:lnTo>
                  <a:pt x="416" y="378"/>
                </a:lnTo>
                <a:lnTo>
                  <a:pt x="418" y="378"/>
                </a:lnTo>
                <a:lnTo>
                  <a:pt x="420" y="377"/>
                </a:lnTo>
                <a:lnTo>
                  <a:pt x="422" y="377"/>
                </a:lnTo>
                <a:lnTo>
                  <a:pt x="424" y="377"/>
                </a:lnTo>
                <a:lnTo>
                  <a:pt x="426" y="376"/>
                </a:lnTo>
                <a:lnTo>
                  <a:pt x="428" y="376"/>
                </a:lnTo>
                <a:lnTo>
                  <a:pt x="430" y="376"/>
                </a:lnTo>
                <a:lnTo>
                  <a:pt x="432" y="376"/>
                </a:lnTo>
                <a:lnTo>
                  <a:pt x="434" y="375"/>
                </a:lnTo>
                <a:lnTo>
                  <a:pt x="436" y="375"/>
                </a:lnTo>
                <a:lnTo>
                  <a:pt x="438" y="375"/>
                </a:lnTo>
                <a:lnTo>
                  <a:pt x="440" y="374"/>
                </a:lnTo>
                <a:lnTo>
                  <a:pt x="442" y="374"/>
                </a:lnTo>
                <a:lnTo>
                  <a:pt x="444" y="374"/>
                </a:lnTo>
                <a:lnTo>
                  <a:pt x="446" y="374"/>
                </a:lnTo>
                <a:lnTo>
                  <a:pt x="448" y="373"/>
                </a:lnTo>
                <a:lnTo>
                  <a:pt x="450" y="373"/>
                </a:lnTo>
                <a:lnTo>
                  <a:pt x="452" y="373"/>
                </a:lnTo>
                <a:lnTo>
                  <a:pt x="454" y="372"/>
                </a:lnTo>
                <a:lnTo>
                  <a:pt x="456" y="372"/>
                </a:lnTo>
                <a:lnTo>
                  <a:pt x="458" y="372"/>
                </a:lnTo>
                <a:lnTo>
                  <a:pt x="460" y="371"/>
                </a:lnTo>
                <a:lnTo>
                  <a:pt x="462" y="371"/>
                </a:lnTo>
                <a:lnTo>
                  <a:pt x="464" y="371"/>
                </a:lnTo>
                <a:lnTo>
                  <a:pt x="466" y="370"/>
                </a:lnTo>
                <a:lnTo>
                  <a:pt x="468" y="370"/>
                </a:lnTo>
                <a:lnTo>
                  <a:pt x="470" y="370"/>
                </a:lnTo>
                <a:lnTo>
                  <a:pt x="472" y="369"/>
                </a:lnTo>
                <a:lnTo>
                  <a:pt x="474" y="369"/>
                </a:lnTo>
                <a:lnTo>
                  <a:pt x="476" y="369"/>
                </a:lnTo>
                <a:lnTo>
                  <a:pt x="478" y="368"/>
                </a:lnTo>
                <a:lnTo>
                  <a:pt x="480" y="368"/>
                </a:lnTo>
                <a:lnTo>
                  <a:pt x="482" y="367"/>
                </a:lnTo>
                <a:lnTo>
                  <a:pt x="484" y="367"/>
                </a:lnTo>
                <a:lnTo>
                  <a:pt x="486" y="367"/>
                </a:lnTo>
                <a:lnTo>
                  <a:pt x="488" y="366"/>
                </a:lnTo>
                <a:lnTo>
                  <a:pt x="490" y="366"/>
                </a:lnTo>
                <a:lnTo>
                  <a:pt x="492" y="365"/>
                </a:lnTo>
                <a:lnTo>
                  <a:pt x="494" y="365"/>
                </a:lnTo>
                <a:lnTo>
                  <a:pt x="496" y="365"/>
                </a:lnTo>
                <a:lnTo>
                  <a:pt x="498" y="364"/>
                </a:lnTo>
                <a:lnTo>
                  <a:pt x="500" y="364"/>
                </a:lnTo>
                <a:lnTo>
                  <a:pt x="502" y="363"/>
                </a:lnTo>
                <a:lnTo>
                  <a:pt x="504" y="363"/>
                </a:lnTo>
                <a:lnTo>
                  <a:pt x="506" y="363"/>
                </a:lnTo>
                <a:lnTo>
                  <a:pt x="508" y="362"/>
                </a:lnTo>
                <a:lnTo>
                  <a:pt x="510" y="362"/>
                </a:lnTo>
                <a:lnTo>
                  <a:pt x="512" y="361"/>
                </a:lnTo>
                <a:lnTo>
                  <a:pt x="514" y="361"/>
                </a:lnTo>
                <a:lnTo>
                  <a:pt x="516" y="360"/>
                </a:lnTo>
                <a:lnTo>
                  <a:pt x="518" y="360"/>
                </a:lnTo>
                <a:lnTo>
                  <a:pt x="520" y="360"/>
                </a:lnTo>
                <a:lnTo>
                  <a:pt x="522" y="359"/>
                </a:lnTo>
                <a:lnTo>
                  <a:pt x="524" y="359"/>
                </a:lnTo>
                <a:lnTo>
                  <a:pt x="526" y="358"/>
                </a:lnTo>
                <a:lnTo>
                  <a:pt x="528" y="358"/>
                </a:lnTo>
                <a:lnTo>
                  <a:pt x="530" y="357"/>
                </a:lnTo>
                <a:lnTo>
                  <a:pt x="532" y="357"/>
                </a:lnTo>
                <a:lnTo>
                  <a:pt x="534" y="356"/>
                </a:lnTo>
                <a:lnTo>
                  <a:pt x="536" y="356"/>
                </a:lnTo>
                <a:lnTo>
                  <a:pt x="538" y="355"/>
                </a:lnTo>
                <a:lnTo>
                  <a:pt x="540" y="355"/>
                </a:lnTo>
                <a:lnTo>
                  <a:pt x="542" y="354"/>
                </a:lnTo>
                <a:lnTo>
                  <a:pt x="544" y="354"/>
                </a:lnTo>
                <a:lnTo>
                  <a:pt x="546" y="353"/>
                </a:lnTo>
                <a:lnTo>
                  <a:pt x="548" y="353"/>
                </a:lnTo>
                <a:lnTo>
                  <a:pt x="550" y="352"/>
                </a:lnTo>
                <a:lnTo>
                  <a:pt x="552" y="351"/>
                </a:lnTo>
                <a:lnTo>
                  <a:pt x="554" y="351"/>
                </a:lnTo>
                <a:lnTo>
                  <a:pt x="556" y="350"/>
                </a:lnTo>
                <a:lnTo>
                  <a:pt x="558" y="350"/>
                </a:lnTo>
                <a:lnTo>
                  <a:pt x="560" y="349"/>
                </a:lnTo>
                <a:lnTo>
                  <a:pt x="562" y="349"/>
                </a:lnTo>
                <a:lnTo>
                  <a:pt x="564" y="348"/>
                </a:lnTo>
                <a:lnTo>
                  <a:pt x="566" y="347"/>
                </a:lnTo>
                <a:lnTo>
                  <a:pt x="568" y="347"/>
                </a:lnTo>
                <a:lnTo>
                  <a:pt x="570" y="346"/>
                </a:lnTo>
                <a:lnTo>
                  <a:pt x="572" y="346"/>
                </a:lnTo>
                <a:lnTo>
                  <a:pt x="574" y="345"/>
                </a:lnTo>
                <a:lnTo>
                  <a:pt x="576" y="344"/>
                </a:lnTo>
                <a:lnTo>
                  <a:pt x="578" y="344"/>
                </a:lnTo>
                <a:lnTo>
                  <a:pt x="580" y="343"/>
                </a:lnTo>
                <a:lnTo>
                  <a:pt x="582" y="343"/>
                </a:lnTo>
                <a:lnTo>
                  <a:pt x="584" y="342"/>
                </a:lnTo>
                <a:lnTo>
                  <a:pt x="586" y="341"/>
                </a:lnTo>
                <a:lnTo>
                  <a:pt x="588" y="341"/>
                </a:lnTo>
                <a:lnTo>
                  <a:pt x="590" y="340"/>
                </a:lnTo>
                <a:lnTo>
                  <a:pt x="592" y="339"/>
                </a:lnTo>
                <a:lnTo>
                  <a:pt x="594" y="339"/>
                </a:lnTo>
                <a:lnTo>
                  <a:pt x="596" y="338"/>
                </a:lnTo>
                <a:lnTo>
                  <a:pt x="598" y="337"/>
                </a:lnTo>
                <a:lnTo>
                  <a:pt x="600" y="336"/>
                </a:lnTo>
                <a:lnTo>
                  <a:pt x="602" y="336"/>
                </a:lnTo>
                <a:lnTo>
                  <a:pt x="604" y="335"/>
                </a:lnTo>
                <a:lnTo>
                  <a:pt x="606" y="334"/>
                </a:lnTo>
                <a:lnTo>
                  <a:pt x="608" y="334"/>
                </a:lnTo>
                <a:lnTo>
                  <a:pt x="610" y="333"/>
                </a:lnTo>
                <a:lnTo>
                  <a:pt x="612" y="332"/>
                </a:lnTo>
                <a:lnTo>
                  <a:pt x="614" y="331"/>
                </a:lnTo>
                <a:lnTo>
                  <a:pt x="616" y="331"/>
                </a:lnTo>
                <a:lnTo>
                  <a:pt x="618" y="330"/>
                </a:lnTo>
                <a:lnTo>
                  <a:pt x="620" y="329"/>
                </a:lnTo>
                <a:lnTo>
                  <a:pt x="622" y="328"/>
                </a:lnTo>
                <a:lnTo>
                  <a:pt x="624" y="327"/>
                </a:lnTo>
                <a:lnTo>
                  <a:pt x="626" y="327"/>
                </a:lnTo>
                <a:lnTo>
                  <a:pt x="628" y="326"/>
                </a:lnTo>
                <a:lnTo>
                  <a:pt x="630" y="325"/>
                </a:lnTo>
                <a:lnTo>
                  <a:pt x="632" y="324"/>
                </a:lnTo>
                <a:lnTo>
                  <a:pt x="634" y="323"/>
                </a:lnTo>
                <a:lnTo>
                  <a:pt x="636" y="322"/>
                </a:lnTo>
                <a:lnTo>
                  <a:pt x="638" y="321"/>
                </a:lnTo>
                <a:lnTo>
                  <a:pt x="640" y="321"/>
                </a:lnTo>
                <a:lnTo>
                  <a:pt x="642" y="320"/>
                </a:lnTo>
                <a:lnTo>
                  <a:pt x="644" y="319"/>
                </a:lnTo>
                <a:lnTo>
                  <a:pt x="646" y="318"/>
                </a:lnTo>
                <a:lnTo>
                  <a:pt x="648" y="317"/>
                </a:lnTo>
                <a:lnTo>
                  <a:pt x="650" y="316"/>
                </a:lnTo>
                <a:lnTo>
                  <a:pt x="652" y="315"/>
                </a:lnTo>
                <a:lnTo>
                  <a:pt x="654" y="314"/>
                </a:lnTo>
                <a:lnTo>
                  <a:pt x="656" y="313"/>
                </a:lnTo>
                <a:lnTo>
                  <a:pt x="658" y="312"/>
                </a:lnTo>
                <a:lnTo>
                  <a:pt x="660" y="311"/>
                </a:lnTo>
                <a:lnTo>
                  <a:pt x="662" y="310"/>
                </a:lnTo>
                <a:lnTo>
                  <a:pt x="664" y="309"/>
                </a:lnTo>
                <a:lnTo>
                  <a:pt x="666" y="308"/>
                </a:lnTo>
                <a:lnTo>
                  <a:pt x="668" y="307"/>
                </a:lnTo>
                <a:lnTo>
                  <a:pt x="670" y="306"/>
                </a:lnTo>
                <a:lnTo>
                  <a:pt x="672" y="305"/>
                </a:lnTo>
                <a:lnTo>
                  <a:pt x="674" y="304"/>
                </a:lnTo>
                <a:lnTo>
                  <a:pt x="676" y="303"/>
                </a:lnTo>
                <a:lnTo>
                  <a:pt x="678" y="302"/>
                </a:lnTo>
                <a:lnTo>
                  <a:pt x="680" y="301"/>
                </a:lnTo>
                <a:lnTo>
                  <a:pt x="682" y="300"/>
                </a:lnTo>
                <a:lnTo>
                  <a:pt x="684" y="299"/>
                </a:lnTo>
                <a:lnTo>
                  <a:pt x="686" y="297"/>
                </a:lnTo>
                <a:lnTo>
                  <a:pt x="688" y="296"/>
                </a:lnTo>
                <a:lnTo>
                  <a:pt x="690" y="295"/>
                </a:lnTo>
                <a:lnTo>
                  <a:pt x="692" y="294"/>
                </a:lnTo>
                <a:lnTo>
                  <a:pt x="694" y="293"/>
                </a:lnTo>
                <a:lnTo>
                  <a:pt x="696" y="292"/>
                </a:lnTo>
                <a:lnTo>
                  <a:pt x="698" y="290"/>
                </a:lnTo>
                <a:lnTo>
                  <a:pt x="700" y="289"/>
                </a:lnTo>
                <a:lnTo>
                  <a:pt x="702" y="288"/>
                </a:lnTo>
                <a:lnTo>
                  <a:pt x="704" y="287"/>
                </a:lnTo>
                <a:lnTo>
                  <a:pt x="706" y="285"/>
                </a:lnTo>
                <a:lnTo>
                  <a:pt x="708" y="284"/>
                </a:lnTo>
                <a:lnTo>
                  <a:pt x="710" y="283"/>
                </a:lnTo>
                <a:lnTo>
                  <a:pt x="712" y="282"/>
                </a:lnTo>
                <a:lnTo>
                  <a:pt x="714" y="280"/>
                </a:lnTo>
                <a:lnTo>
                  <a:pt x="716" y="279"/>
                </a:lnTo>
                <a:lnTo>
                  <a:pt x="718" y="278"/>
                </a:lnTo>
                <a:lnTo>
                  <a:pt x="720" y="276"/>
                </a:lnTo>
                <a:lnTo>
                  <a:pt x="722" y="275"/>
                </a:lnTo>
                <a:lnTo>
                  <a:pt x="724" y="274"/>
                </a:lnTo>
                <a:lnTo>
                  <a:pt x="726" y="272"/>
                </a:lnTo>
                <a:lnTo>
                  <a:pt x="728" y="271"/>
                </a:lnTo>
                <a:lnTo>
                  <a:pt x="730" y="269"/>
                </a:lnTo>
                <a:lnTo>
                  <a:pt x="732" y="268"/>
                </a:lnTo>
                <a:lnTo>
                  <a:pt x="734" y="266"/>
                </a:lnTo>
                <a:lnTo>
                  <a:pt x="736" y="265"/>
                </a:lnTo>
                <a:lnTo>
                  <a:pt x="738" y="263"/>
                </a:lnTo>
                <a:lnTo>
                  <a:pt x="740" y="262"/>
                </a:lnTo>
                <a:lnTo>
                  <a:pt x="742" y="260"/>
                </a:lnTo>
                <a:lnTo>
                  <a:pt x="744" y="259"/>
                </a:lnTo>
                <a:lnTo>
                  <a:pt x="746" y="257"/>
                </a:lnTo>
                <a:lnTo>
                  <a:pt x="748" y="256"/>
                </a:lnTo>
                <a:lnTo>
                  <a:pt x="750" y="254"/>
                </a:lnTo>
                <a:lnTo>
                  <a:pt x="752" y="252"/>
                </a:lnTo>
                <a:lnTo>
                  <a:pt x="754" y="251"/>
                </a:lnTo>
                <a:lnTo>
                  <a:pt x="756" y="249"/>
                </a:lnTo>
                <a:lnTo>
                  <a:pt x="758" y="247"/>
                </a:lnTo>
                <a:lnTo>
                  <a:pt x="760" y="246"/>
                </a:lnTo>
                <a:lnTo>
                  <a:pt x="762" y="244"/>
                </a:lnTo>
                <a:lnTo>
                  <a:pt x="764" y="242"/>
                </a:lnTo>
                <a:lnTo>
                  <a:pt x="766" y="241"/>
                </a:lnTo>
                <a:lnTo>
                  <a:pt x="768" y="239"/>
                </a:lnTo>
                <a:lnTo>
                  <a:pt x="770" y="237"/>
                </a:lnTo>
                <a:lnTo>
                  <a:pt x="772" y="235"/>
                </a:lnTo>
                <a:lnTo>
                  <a:pt x="774" y="233"/>
                </a:lnTo>
                <a:lnTo>
                  <a:pt x="776" y="232"/>
                </a:lnTo>
                <a:lnTo>
                  <a:pt x="778" y="230"/>
                </a:lnTo>
                <a:lnTo>
                  <a:pt x="780" y="228"/>
                </a:lnTo>
                <a:lnTo>
                  <a:pt x="782" y="226"/>
                </a:lnTo>
                <a:lnTo>
                  <a:pt x="784" y="224"/>
                </a:lnTo>
                <a:lnTo>
                  <a:pt x="786" y="222"/>
                </a:lnTo>
                <a:lnTo>
                  <a:pt x="788" y="220"/>
                </a:lnTo>
                <a:lnTo>
                  <a:pt x="790" y="218"/>
                </a:lnTo>
                <a:lnTo>
                  <a:pt x="792" y="216"/>
                </a:lnTo>
                <a:lnTo>
                  <a:pt x="794" y="214"/>
                </a:lnTo>
                <a:lnTo>
                  <a:pt x="796" y="212"/>
                </a:lnTo>
                <a:lnTo>
                  <a:pt x="798" y="210"/>
                </a:lnTo>
                <a:lnTo>
                  <a:pt x="800" y="208"/>
                </a:lnTo>
                <a:lnTo>
                  <a:pt x="802" y="206"/>
                </a:lnTo>
                <a:lnTo>
                  <a:pt x="804" y="204"/>
                </a:lnTo>
                <a:lnTo>
                  <a:pt x="806" y="201"/>
                </a:lnTo>
                <a:lnTo>
                  <a:pt x="808" y="199"/>
                </a:lnTo>
                <a:lnTo>
                  <a:pt x="810" y="197"/>
                </a:lnTo>
                <a:lnTo>
                  <a:pt x="812" y="195"/>
                </a:lnTo>
                <a:lnTo>
                  <a:pt x="814" y="193"/>
                </a:lnTo>
                <a:lnTo>
                  <a:pt x="816" y="190"/>
                </a:lnTo>
                <a:lnTo>
                  <a:pt x="818" y="188"/>
                </a:lnTo>
                <a:lnTo>
                  <a:pt x="820" y="186"/>
                </a:lnTo>
                <a:lnTo>
                  <a:pt x="822" y="183"/>
                </a:lnTo>
                <a:lnTo>
                  <a:pt x="824" y="181"/>
                </a:lnTo>
                <a:lnTo>
                  <a:pt x="826" y="178"/>
                </a:lnTo>
                <a:lnTo>
                  <a:pt x="828" y="176"/>
                </a:lnTo>
                <a:lnTo>
                  <a:pt x="830" y="174"/>
                </a:lnTo>
                <a:lnTo>
                  <a:pt x="832" y="171"/>
                </a:lnTo>
                <a:lnTo>
                  <a:pt x="834" y="169"/>
                </a:lnTo>
                <a:lnTo>
                  <a:pt x="836" y="166"/>
                </a:lnTo>
                <a:lnTo>
                  <a:pt x="838" y="163"/>
                </a:lnTo>
                <a:lnTo>
                  <a:pt x="840" y="161"/>
                </a:lnTo>
                <a:lnTo>
                  <a:pt x="842" y="158"/>
                </a:lnTo>
                <a:lnTo>
                  <a:pt x="844" y="155"/>
                </a:lnTo>
                <a:lnTo>
                  <a:pt x="846" y="153"/>
                </a:lnTo>
                <a:lnTo>
                  <a:pt x="848" y="150"/>
                </a:lnTo>
                <a:lnTo>
                  <a:pt x="850" y="147"/>
                </a:lnTo>
                <a:lnTo>
                  <a:pt x="852" y="145"/>
                </a:lnTo>
                <a:lnTo>
                  <a:pt x="854" y="142"/>
                </a:lnTo>
                <a:lnTo>
                  <a:pt x="856" y="139"/>
                </a:lnTo>
                <a:lnTo>
                  <a:pt x="858" y="136"/>
                </a:lnTo>
                <a:lnTo>
                  <a:pt x="860" y="133"/>
                </a:lnTo>
                <a:lnTo>
                  <a:pt x="862" y="130"/>
                </a:lnTo>
                <a:lnTo>
                  <a:pt x="864" y="127"/>
                </a:lnTo>
                <a:lnTo>
                  <a:pt x="866" y="124"/>
                </a:lnTo>
                <a:lnTo>
                  <a:pt x="868" y="121"/>
                </a:lnTo>
                <a:lnTo>
                  <a:pt x="870" y="118"/>
                </a:lnTo>
                <a:lnTo>
                  <a:pt x="872" y="115"/>
                </a:lnTo>
                <a:lnTo>
                  <a:pt x="874" y="112"/>
                </a:lnTo>
                <a:lnTo>
                  <a:pt x="876" y="109"/>
                </a:lnTo>
                <a:lnTo>
                  <a:pt x="878" y="105"/>
                </a:lnTo>
                <a:lnTo>
                  <a:pt x="880" y="102"/>
                </a:lnTo>
                <a:lnTo>
                  <a:pt x="882" y="99"/>
                </a:lnTo>
                <a:lnTo>
                  <a:pt x="884" y="96"/>
                </a:lnTo>
                <a:lnTo>
                  <a:pt x="886" y="92"/>
                </a:lnTo>
                <a:lnTo>
                  <a:pt x="888" y="89"/>
                </a:lnTo>
                <a:lnTo>
                  <a:pt x="890" y="85"/>
                </a:lnTo>
                <a:lnTo>
                  <a:pt x="892" y="82"/>
                </a:lnTo>
                <a:lnTo>
                  <a:pt x="894" y="79"/>
                </a:lnTo>
                <a:lnTo>
                  <a:pt x="896" y="75"/>
                </a:lnTo>
                <a:lnTo>
                  <a:pt x="898" y="71"/>
                </a:lnTo>
                <a:lnTo>
                  <a:pt x="900" y="68"/>
                </a:lnTo>
                <a:lnTo>
                  <a:pt x="902" y="64"/>
                </a:lnTo>
                <a:lnTo>
                  <a:pt x="904" y="60"/>
                </a:lnTo>
                <a:lnTo>
                  <a:pt x="906" y="57"/>
                </a:lnTo>
                <a:lnTo>
                  <a:pt x="908" y="53"/>
                </a:lnTo>
                <a:lnTo>
                  <a:pt x="910" y="49"/>
                </a:lnTo>
                <a:lnTo>
                  <a:pt x="912" y="45"/>
                </a:lnTo>
                <a:lnTo>
                  <a:pt x="914" y="41"/>
                </a:lnTo>
                <a:lnTo>
                  <a:pt x="916" y="37"/>
                </a:lnTo>
                <a:lnTo>
                  <a:pt x="918" y="33"/>
                </a:lnTo>
                <a:lnTo>
                  <a:pt x="920" y="29"/>
                </a:lnTo>
                <a:lnTo>
                  <a:pt x="922" y="25"/>
                </a:lnTo>
                <a:lnTo>
                  <a:pt x="924" y="21"/>
                </a:lnTo>
                <a:lnTo>
                  <a:pt x="926" y="17"/>
                </a:lnTo>
                <a:lnTo>
                  <a:pt x="928" y="13"/>
                </a:lnTo>
                <a:lnTo>
                  <a:pt x="930" y="9"/>
                </a:lnTo>
                <a:lnTo>
                  <a:pt x="932" y="4"/>
                </a:lnTo>
                <a:lnTo>
                  <a:pt x="93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57" name="Freeform 40"/>
          <p:cNvSpPr>
            <a:spLocks/>
          </p:cNvSpPr>
          <p:nvPr/>
        </p:nvSpPr>
        <p:spPr bwMode="auto">
          <a:xfrm flipH="1">
            <a:off x="5354638" y="3767138"/>
            <a:ext cx="1839912" cy="785812"/>
          </a:xfrm>
          <a:custGeom>
            <a:avLst/>
            <a:gdLst>
              <a:gd name="T0" fmla="*/ 2147483647 w 934"/>
              <a:gd name="T1" fmla="*/ 2147483647 h 399"/>
              <a:gd name="T2" fmla="*/ 2147483647 w 934"/>
              <a:gd name="T3" fmla="*/ 2147483647 h 399"/>
              <a:gd name="T4" fmla="*/ 2147483647 w 934"/>
              <a:gd name="T5" fmla="*/ 2147483647 h 399"/>
              <a:gd name="T6" fmla="*/ 2147483647 w 934"/>
              <a:gd name="T7" fmla="*/ 2147483647 h 399"/>
              <a:gd name="T8" fmla="*/ 2147483647 w 934"/>
              <a:gd name="T9" fmla="*/ 2147483647 h 399"/>
              <a:gd name="T10" fmla="*/ 2147483647 w 934"/>
              <a:gd name="T11" fmla="*/ 2147483647 h 399"/>
              <a:gd name="T12" fmla="*/ 2147483647 w 934"/>
              <a:gd name="T13" fmla="*/ 2147483647 h 399"/>
              <a:gd name="T14" fmla="*/ 2147483647 w 934"/>
              <a:gd name="T15" fmla="*/ 2147483647 h 399"/>
              <a:gd name="T16" fmla="*/ 2147483647 w 934"/>
              <a:gd name="T17" fmla="*/ 2147483647 h 399"/>
              <a:gd name="T18" fmla="*/ 2147483647 w 934"/>
              <a:gd name="T19" fmla="*/ 2147483647 h 399"/>
              <a:gd name="T20" fmla="*/ 2147483647 w 934"/>
              <a:gd name="T21" fmla="*/ 2147483647 h 399"/>
              <a:gd name="T22" fmla="*/ 2147483647 w 934"/>
              <a:gd name="T23" fmla="*/ 2147483647 h 399"/>
              <a:gd name="T24" fmla="*/ 2147483647 w 934"/>
              <a:gd name="T25" fmla="*/ 2147483647 h 399"/>
              <a:gd name="T26" fmla="*/ 2147483647 w 934"/>
              <a:gd name="T27" fmla="*/ 2147483647 h 399"/>
              <a:gd name="T28" fmla="*/ 2147483647 w 934"/>
              <a:gd name="T29" fmla="*/ 2147483647 h 399"/>
              <a:gd name="T30" fmla="*/ 2147483647 w 934"/>
              <a:gd name="T31" fmla="*/ 2147483647 h 399"/>
              <a:gd name="T32" fmla="*/ 2147483647 w 934"/>
              <a:gd name="T33" fmla="*/ 2147483647 h 399"/>
              <a:gd name="T34" fmla="*/ 2147483647 w 934"/>
              <a:gd name="T35" fmla="*/ 2147483647 h 399"/>
              <a:gd name="T36" fmla="*/ 2147483647 w 934"/>
              <a:gd name="T37" fmla="*/ 2147483647 h 399"/>
              <a:gd name="T38" fmla="*/ 2147483647 w 934"/>
              <a:gd name="T39" fmla="*/ 2147483647 h 399"/>
              <a:gd name="T40" fmla="*/ 2147483647 w 934"/>
              <a:gd name="T41" fmla="*/ 2147483647 h 399"/>
              <a:gd name="T42" fmla="*/ 2147483647 w 934"/>
              <a:gd name="T43" fmla="*/ 2147483647 h 399"/>
              <a:gd name="T44" fmla="*/ 2147483647 w 934"/>
              <a:gd name="T45" fmla="*/ 2147483647 h 399"/>
              <a:gd name="T46" fmla="*/ 2147483647 w 934"/>
              <a:gd name="T47" fmla="*/ 2147483647 h 399"/>
              <a:gd name="T48" fmla="*/ 2147483647 w 934"/>
              <a:gd name="T49" fmla="*/ 2147483647 h 399"/>
              <a:gd name="T50" fmla="*/ 2147483647 w 934"/>
              <a:gd name="T51" fmla="*/ 2147483647 h 399"/>
              <a:gd name="T52" fmla="*/ 2147483647 w 934"/>
              <a:gd name="T53" fmla="*/ 2147483647 h 399"/>
              <a:gd name="T54" fmla="*/ 2147483647 w 934"/>
              <a:gd name="T55" fmla="*/ 2147483647 h 399"/>
              <a:gd name="T56" fmla="*/ 2147483647 w 934"/>
              <a:gd name="T57" fmla="*/ 2147483647 h 399"/>
              <a:gd name="T58" fmla="*/ 2147483647 w 934"/>
              <a:gd name="T59" fmla="*/ 2147483647 h 399"/>
              <a:gd name="T60" fmla="*/ 2147483647 w 934"/>
              <a:gd name="T61" fmla="*/ 2147483647 h 399"/>
              <a:gd name="T62" fmla="*/ 2147483647 w 934"/>
              <a:gd name="T63" fmla="*/ 2147483647 h 399"/>
              <a:gd name="T64" fmla="*/ 2147483647 w 934"/>
              <a:gd name="T65" fmla="*/ 2147483647 h 399"/>
              <a:gd name="T66" fmla="*/ 2147483647 w 934"/>
              <a:gd name="T67" fmla="*/ 2147483647 h 399"/>
              <a:gd name="T68" fmla="*/ 2147483647 w 934"/>
              <a:gd name="T69" fmla="*/ 2147483647 h 399"/>
              <a:gd name="T70" fmla="*/ 2147483647 w 934"/>
              <a:gd name="T71" fmla="*/ 2147483647 h 399"/>
              <a:gd name="T72" fmla="*/ 2147483647 w 934"/>
              <a:gd name="T73" fmla="*/ 2147483647 h 399"/>
              <a:gd name="T74" fmla="*/ 2147483647 w 934"/>
              <a:gd name="T75" fmla="*/ 2147483647 h 399"/>
              <a:gd name="T76" fmla="*/ 2147483647 w 934"/>
              <a:gd name="T77" fmla="*/ 2147483647 h 399"/>
              <a:gd name="T78" fmla="*/ 2147483647 w 934"/>
              <a:gd name="T79" fmla="*/ 2147483647 h 399"/>
              <a:gd name="T80" fmla="*/ 2147483647 w 934"/>
              <a:gd name="T81" fmla="*/ 2147483647 h 399"/>
              <a:gd name="T82" fmla="*/ 2147483647 w 934"/>
              <a:gd name="T83" fmla="*/ 2147483647 h 399"/>
              <a:gd name="T84" fmla="*/ 2147483647 w 934"/>
              <a:gd name="T85" fmla="*/ 2147483647 h 399"/>
              <a:gd name="T86" fmla="*/ 2147483647 w 934"/>
              <a:gd name="T87" fmla="*/ 2147483647 h 399"/>
              <a:gd name="T88" fmla="*/ 2147483647 w 934"/>
              <a:gd name="T89" fmla="*/ 2147483647 h 399"/>
              <a:gd name="T90" fmla="*/ 2147483647 w 934"/>
              <a:gd name="T91" fmla="*/ 2147483647 h 399"/>
              <a:gd name="T92" fmla="*/ 2147483647 w 934"/>
              <a:gd name="T93" fmla="*/ 2147483647 h 399"/>
              <a:gd name="T94" fmla="*/ 2147483647 w 934"/>
              <a:gd name="T95" fmla="*/ 2147483647 h 399"/>
              <a:gd name="T96" fmla="*/ 2147483647 w 934"/>
              <a:gd name="T97" fmla="*/ 2147483647 h 399"/>
              <a:gd name="T98" fmla="*/ 2147483647 w 934"/>
              <a:gd name="T99" fmla="*/ 2147483647 h 399"/>
              <a:gd name="T100" fmla="*/ 2147483647 w 934"/>
              <a:gd name="T101" fmla="*/ 2147483647 h 399"/>
              <a:gd name="T102" fmla="*/ 2147483647 w 934"/>
              <a:gd name="T103" fmla="*/ 2147483647 h 399"/>
              <a:gd name="T104" fmla="*/ 2147483647 w 934"/>
              <a:gd name="T105" fmla="*/ 2147483647 h 399"/>
              <a:gd name="T106" fmla="*/ 2147483647 w 934"/>
              <a:gd name="T107" fmla="*/ 2147483647 h 399"/>
              <a:gd name="T108" fmla="*/ 2147483647 w 934"/>
              <a:gd name="T109" fmla="*/ 2147483647 h 399"/>
              <a:gd name="T110" fmla="*/ 2147483647 w 934"/>
              <a:gd name="T111" fmla="*/ 2147483647 h 399"/>
              <a:gd name="T112" fmla="*/ 2147483647 w 934"/>
              <a:gd name="T113" fmla="*/ 2147483647 h 399"/>
              <a:gd name="T114" fmla="*/ 2147483647 w 934"/>
              <a:gd name="T115" fmla="*/ 2147483647 h 39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34"/>
              <a:gd name="T175" fmla="*/ 0 h 399"/>
              <a:gd name="T176" fmla="*/ 934 w 934"/>
              <a:gd name="T177" fmla="*/ 399 h 39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34" h="399">
                <a:moveTo>
                  <a:pt x="0" y="399"/>
                </a:moveTo>
                <a:lnTo>
                  <a:pt x="2" y="399"/>
                </a:lnTo>
                <a:lnTo>
                  <a:pt x="4" y="399"/>
                </a:lnTo>
                <a:lnTo>
                  <a:pt x="6" y="399"/>
                </a:lnTo>
                <a:lnTo>
                  <a:pt x="8" y="399"/>
                </a:lnTo>
                <a:lnTo>
                  <a:pt x="10" y="399"/>
                </a:lnTo>
                <a:lnTo>
                  <a:pt x="12" y="399"/>
                </a:lnTo>
                <a:lnTo>
                  <a:pt x="14" y="399"/>
                </a:lnTo>
                <a:lnTo>
                  <a:pt x="16" y="399"/>
                </a:lnTo>
                <a:lnTo>
                  <a:pt x="18" y="399"/>
                </a:lnTo>
                <a:lnTo>
                  <a:pt x="20" y="399"/>
                </a:lnTo>
                <a:lnTo>
                  <a:pt x="22" y="399"/>
                </a:lnTo>
                <a:lnTo>
                  <a:pt x="24" y="399"/>
                </a:lnTo>
                <a:lnTo>
                  <a:pt x="26" y="399"/>
                </a:lnTo>
                <a:lnTo>
                  <a:pt x="28" y="399"/>
                </a:lnTo>
                <a:lnTo>
                  <a:pt x="30" y="399"/>
                </a:lnTo>
                <a:lnTo>
                  <a:pt x="32" y="399"/>
                </a:lnTo>
                <a:lnTo>
                  <a:pt x="34" y="399"/>
                </a:lnTo>
                <a:lnTo>
                  <a:pt x="36" y="399"/>
                </a:lnTo>
                <a:lnTo>
                  <a:pt x="38" y="399"/>
                </a:lnTo>
                <a:lnTo>
                  <a:pt x="40" y="399"/>
                </a:lnTo>
                <a:lnTo>
                  <a:pt x="42" y="399"/>
                </a:lnTo>
                <a:lnTo>
                  <a:pt x="44" y="399"/>
                </a:lnTo>
                <a:lnTo>
                  <a:pt x="46" y="399"/>
                </a:lnTo>
                <a:lnTo>
                  <a:pt x="48" y="399"/>
                </a:lnTo>
                <a:lnTo>
                  <a:pt x="50" y="399"/>
                </a:lnTo>
                <a:lnTo>
                  <a:pt x="52" y="399"/>
                </a:lnTo>
                <a:lnTo>
                  <a:pt x="54" y="398"/>
                </a:lnTo>
                <a:lnTo>
                  <a:pt x="56" y="398"/>
                </a:lnTo>
                <a:lnTo>
                  <a:pt x="58" y="398"/>
                </a:lnTo>
                <a:lnTo>
                  <a:pt x="60" y="398"/>
                </a:lnTo>
                <a:lnTo>
                  <a:pt x="62" y="398"/>
                </a:lnTo>
                <a:lnTo>
                  <a:pt x="64" y="398"/>
                </a:lnTo>
                <a:lnTo>
                  <a:pt x="66" y="398"/>
                </a:lnTo>
                <a:lnTo>
                  <a:pt x="68" y="398"/>
                </a:lnTo>
                <a:lnTo>
                  <a:pt x="70" y="398"/>
                </a:lnTo>
                <a:lnTo>
                  <a:pt x="72" y="398"/>
                </a:lnTo>
                <a:lnTo>
                  <a:pt x="74" y="398"/>
                </a:lnTo>
                <a:lnTo>
                  <a:pt x="76" y="398"/>
                </a:lnTo>
                <a:lnTo>
                  <a:pt x="78" y="398"/>
                </a:lnTo>
                <a:lnTo>
                  <a:pt x="80" y="398"/>
                </a:lnTo>
                <a:lnTo>
                  <a:pt x="82" y="398"/>
                </a:lnTo>
                <a:lnTo>
                  <a:pt x="84" y="398"/>
                </a:lnTo>
                <a:lnTo>
                  <a:pt x="86" y="398"/>
                </a:lnTo>
                <a:lnTo>
                  <a:pt x="88" y="398"/>
                </a:lnTo>
                <a:lnTo>
                  <a:pt x="90" y="398"/>
                </a:lnTo>
                <a:lnTo>
                  <a:pt x="92" y="398"/>
                </a:lnTo>
                <a:lnTo>
                  <a:pt x="94" y="398"/>
                </a:lnTo>
                <a:lnTo>
                  <a:pt x="96" y="398"/>
                </a:lnTo>
                <a:lnTo>
                  <a:pt x="98" y="398"/>
                </a:lnTo>
                <a:lnTo>
                  <a:pt x="100" y="398"/>
                </a:lnTo>
                <a:lnTo>
                  <a:pt x="102" y="397"/>
                </a:lnTo>
                <a:lnTo>
                  <a:pt x="104" y="397"/>
                </a:lnTo>
                <a:lnTo>
                  <a:pt x="106" y="397"/>
                </a:lnTo>
                <a:lnTo>
                  <a:pt x="108" y="397"/>
                </a:lnTo>
                <a:lnTo>
                  <a:pt x="110" y="397"/>
                </a:lnTo>
                <a:lnTo>
                  <a:pt x="112" y="397"/>
                </a:lnTo>
                <a:lnTo>
                  <a:pt x="114" y="397"/>
                </a:lnTo>
                <a:lnTo>
                  <a:pt x="116" y="397"/>
                </a:lnTo>
                <a:lnTo>
                  <a:pt x="118" y="397"/>
                </a:lnTo>
                <a:lnTo>
                  <a:pt x="120" y="397"/>
                </a:lnTo>
                <a:lnTo>
                  <a:pt x="122" y="397"/>
                </a:lnTo>
                <a:lnTo>
                  <a:pt x="124" y="397"/>
                </a:lnTo>
                <a:lnTo>
                  <a:pt x="126" y="397"/>
                </a:lnTo>
                <a:lnTo>
                  <a:pt x="128" y="397"/>
                </a:lnTo>
                <a:lnTo>
                  <a:pt x="130" y="397"/>
                </a:lnTo>
                <a:lnTo>
                  <a:pt x="132" y="397"/>
                </a:lnTo>
                <a:lnTo>
                  <a:pt x="134" y="397"/>
                </a:lnTo>
                <a:lnTo>
                  <a:pt x="136" y="397"/>
                </a:lnTo>
                <a:lnTo>
                  <a:pt x="138" y="397"/>
                </a:lnTo>
                <a:lnTo>
                  <a:pt x="140" y="396"/>
                </a:lnTo>
                <a:lnTo>
                  <a:pt x="142" y="396"/>
                </a:lnTo>
                <a:lnTo>
                  <a:pt x="144" y="396"/>
                </a:lnTo>
                <a:lnTo>
                  <a:pt x="146" y="396"/>
                </a:lnTo>
                <a:lnTo>
                  <a:pt x="148" y="396"/>
                </a:lnTo>
                <a:lnTo>
                  <a:pt x="150" y="396"/>
                </a:lnTo>
                <a:lnTo>
                  <a:pt x="152" y="396"/>
                </a:lnTo>
                <a:lnTo>
                  <a:pt x="154" y="396"/>
                </a:lnTo>
                <a:lnTo>
                  <a:pt x="156" y="396"/>
                </a:lnTo>
                <a:lnTo>
                  <a:pt x="158" y="396"/>
                </a:lnTo>
                <a:lnTo>
                  <a:pt x="160" y="396"/>
                </a:lnTo>
                <a:lnTo>
                  <a:pt x="162" y="396"/>
                </a:lnTo>
                <a:lnTo>
                  <a:pt x="164" y="396"/>
                </a:lnTo>
                <a:lnTo>
                  <a:pt x="166" y="396"/>
                </a:lnTo>
                <a:lnTo>
                  <a:pt x="168" y="396"/>
                </a:lnTo>
                <a:lnTo>
                  <a:pt x="170" y="396"/>
                </a:lnTo>
                <a:lnTo>
                  <a:pt x="172" y="395"/>
                </a:lnTo>
                <a:lnTo>
                  <a:pt x="174" y="395"/>
                </a:lnTo>
                <a:lnTo>
                  <a:pt x="176" y="395"/>
                </a:lnTo>
                <a:lnTo>
                  <a:pt x="178" y="395"/>
                </a:lnTo>
                <a:lnTo>
                  <a:pt x="180" y="395"/>
                </a:lnTo>
                <a:lnTo>
                  <a:pt x="182" y="395"/>
                </a:lnTo>
                <a:lnTo>
                  <a:pt x="184" y="395"/>
                </a:lnTo>
                <a:lnTo>
                  <a:pt x="186" y="395"/>
                </a:lnTo>
                <a:lnTo>
                  <a:pt x="188" y="395"/>
                </a:lnTo>
                <a:lnTo>
                  <a:pt x="190" y="395"/>
                </a:lnTo>
                <a:lnTo>
                  <a:pt x="192" y="395"/>
                </a:lnTo>
                <a:lnTo>
                  <a:pt x="194" y="395"/>
                </a:lnTo>
                <a:lnTo>
                  <a:pt x="196" y="395"/>
                </a:lnTo>
                <a:lnTo>
                  <a:pt x="198" y="394"/>
                </a:lnTo>
                <a:lnTo>
                  <a:pt x="200" y="394"/>
                </a:lnTo>
                <a:lnTo>
                  <a:pt x="202" y="394"/>
                </a:lnTo>
                <a:lnTo>
                  <a:pt x="204" y="394"/>
                </a:lnTo>
                <a:lnTo>
                  <a:pt x="206" y="394"/>
                </a:lnTo>
                <a:lnTo>
                  <a:pt x="208" y="394"/>
                </a:lnTo>
                <a:lnTo>
                  <a:pt x="210" y="394"/>
                </a:lnTo>
                <a:lnTo>
                  <a:pt x="212" y="394"/>
                </a:lnTo>
                <a:lnTo>
                  <a:pt x="214" y="394"/>
                </a:lnTo>
                <a:lnTo>
                  <a:pt x="216" y="394"/>
                </a:lnTo>
                <a:lnTo>
                  <a:pt x="218" y="394"/>
                </a:lnTo>
                <a:lnTo>
                  <a:pt x="220" y="394"/>
                </a:lnTo>
                <a:lnTo>
                  <a:pt x="222" y="393"/>
                </a:lnTo>
                <a:lnTo>
                  <a:pt x="224" y="393"/>
                </a:lnTo>
                <a:lnTo>
                  <a:pt x="226" y="393"/>
                </a:lnTo>
                <a:lnTo>
                  <a:pt x="228" y="393"/>
                </a:lnTo>
                <a:lnTo>
                  <a:pt x="230" y="393"/>
                </a:lnTo>
                <a:lnTo>
                  <a:pt x="232" y="393"/>
                </a:lnTo>
                <a:lnTo>
                  <a:pt x="234" y="393"/>
                </a:lnTo>
                <a:lnTo>
                  <a:pt x="236" y="393"/>
                </a:lnTo>
                <a:lnTo>
                  <a:pt x="238" y="393"/>
                </a:lnTo>
                <a:lnTo>
                  <a:pt x="240" y="393"/>
                </a:lnTo>
                <a:lnTo>
                  <a:pt x="242" y="392"/>
                </a:lnTo>
                <a:lnTo>
                  <a:pt x="244" y="392"/>
                </a:lnTo>
                <a:lnTo>
                  <a:pt x="246" y="392"/>
                </a:lnTo>
                <a:lnTo>
                  <a:pt x="248" y="392"/>
                </a:lnTo>
                <a:lnTo>
                  <a:pt x="250" y="392"/>
                </a:lnTo>
                <a:lnTo>
                  <a:pt x="252" y="392"/>
                </a:lnTo>
                <a:lnTo>
                  <a:pt x="254" y="392"/>
                </a:lnTo>
                <a:lnTo>
                  <a:pt x="256" y="392"/>
                </a:lnTo>
                <a:lnTo>
                  <a:pt x="258" y="392"/>
                </a:lnTo>
                <a:lnTo>
                  <a:pt x="260" y="392"/>
                </a:lnTo>
                <a:lnTo>
                  <a:pt x="262" y="391"/>
                </a:lnTo>
                <a:lnTo>
                  <a:pt x="264" y="391"/>
                </a:lnTo>
                <a:lnTo>
                  <a:pt x="266" y="391"/>
                </a:lnTo>
                <a:lnTo>
                  <a:pt x="268" y="391"/>
                </a:lnTo>
                <a:lnTo>
                  <a:pt x="270" y="391"/>
                </a:lnTo>
                <a:lnTo>
                  <a:pt x="272" y="391"/>
                </a:lnTo>
                <a:lnTo>
                  <a:pt x="274" y="391"/>
                </a:lnTo>
                <a:lnTo>
                  <a:pt x="276" y="391"/>
                </a:lnTo>
                <a:lnTo>
                  <a:pt x="278" y="390"/>
                </a:lnTo>
                <a:lnTo>
                  <a:pt x="280" y="390"/>
                </a:lnTo>
                <a:lnTo>
                  <a:pt x="282" y="390"/>
                </a:lnTo>
                <a:lnTo>
                  <a:pt x="284" y="390"/>
                </a:lnTo>
                <a:lnTo>
                  <a:pt x="286" y="390"/>
                </a:lnTo>
                <a:lnTo>
                  <a:pt x="288" y="390"/>
                </a:lnTo>
                <a:lnTo>
                  <a:pt x="290" y="390"/>
                </a:lnTo>
                <a:lnTo>
                  <a:pt x="292" y="390"/>
                </a:lnTo>
                <a:lnTo>
                  <a:pt x="294" y="389"/>
                </a:lnTo>
                <a:lnTo>
                  <a:pt x="296" y="389"/>
                </a:lnTo>
                <a:lnTo>
                  <a:pt x="298" y="389"/>
                </a:lnTo>
                <a:lnTo>
                  <a:pt x="300" y="389"/>
                </a:lnTo>
                <a:lnTo>
                  <a:pt x="302" y="389"/>
                </a:lnTo>
                <a:lnTo>
                  <a:pt x="304" y="389"/>
                </a:lnTo>
                <a:lnTo>
                  <a:pt x="306" y="389"/>
                </a:lnTo>
                <a:lnTo>
                  <a:pt x="308" y="388"/>
                </a:lnTo>
                <a:lnTo>
                  <a:pt x="310" y="388"/>
                </a:lnTo>
                <a:lnTo>
                  <a:pt x="312" y="388"/>
                </a:lnTo>
                <a:lnTo>
                  <a:pt x="314" y="388"/>
                </a:lnTo>
                <a:lnTo>
                  <a:pt x="316" y="388"/>
                </a:lnTo>
                <a:lnTo>
                  <a:pt x="318" y="388"/>
                </a:lnTo>
                <a:lnTo>
                  <a:pt x="320" y="388"/>
                </a:lnTo>
                <a:lnTo>
                  <a:pt x="322" y="387"/>
                </a:lnTo>
                <a:lnTo>
                  <a:pt x="324" y="387"/>
                </a:lnTo>
                <a:lnTo>
                  <a:pt x="326" y="387"/>
                </a:lnTo>
                <a:lnTo>
                  <a:pt x="328" y="387"/>
                </a:lnTo>
                <a:lnTo>
                  <a:pt x="330" y="387"/>
                </a:lnTo>
                <a:lnTo>
                  <a:pt x="332" y="387"/>
                </a:lnTo>
                <a:lnTo>
                  <a:pt x="334" y="386"/>
                </a:lnTo>
                <a:lnTo>
                  <a:pt x="336" y="386"/>
                </a:lnTo>
                <a:lnTo>
                  <a:pt x="338" y="386"/>
                </a:lnTo>
                <a:lnTo>
                  <a:pt x="340" y="386"/>
                </a:lnTo>
                <a:lnTo>
                  <a:pt x="342" y="386"/>
                </a:lnTo>
                <a:lnTo>
                  <a:pt x="344" y="386"/>
                </a:lnTo>
                <a:lnTo>
                  <a:pt x="346" y="385"/>
                </a:lnTo>
                <a:lnTo>
                  <a:pt x="348" y="385"/>
                </a:lnTo>
                <a:lnTo>
                  <a:pt x="350" y="385"/>
                </a:lnTo>
                <a:lnTo>
                  <a:pt x="352" y="385"/>
                </a:lnTo>
                <a:lnTo>
                  <a:pt x="354" y="385"/>
                </a:lnTo>
                <a:lnTo>
                  <a:pt x="356" y="384"/>
                </a:lnTo>
                <a:lnTo>
                  <a:pt x="358" y="384"/>
                </a:lnTo>
                <a:lnTo>
                  <a:pt x="360" y="384"/>
                </a:lnTo>
                <a:lnTo>
                  <a:pt x="362" y="384"/>
                </a:lnTo>
                <a:lnTo>
                  <a:pt x="364" y="384"/>
                </a:lnTo>
                <a:lnTo>
                  <a:pt x="366" y="384"/>
                </a:lnTo>
                <a:lnTo>
                  <a:pt x="368" y="383"/>
                </a:lnTo>
                <a:lnTo>
                  <a:pt x="370" y="383"/>
                </a:lnTo>
                <a:lnTo>
                  <a:pt x="372" y="383"/>
                </a:lnTo>
                <a:lnTo>
                  <a:pt x="374" y="383"/>
                </a:lnTo>
                <a:lnTo>
                  <a:pt x="376" y="382"/>
                </a:lnTo>
                <a:lnTo>
                  <a:pt x="378" y="382"/>
                </a:lnTo>
                <a:lnTo>
                  <a:pt x="380" y="382"/>
                </a:lnTo>
                <a:lnTo>
                  <a:pt x="382" y="382"/>
                </a:lnTo>
                <a:lnTo>
                  <a:pt x="384" y="382"/>
                </a:lnTo>
                <a:lnTo>
                  <a:pt x="386" y="381"/>
                </a:lnTo>
                <a:lnTo>
                  <a:pt x="388" y="381"/>
                </a:lnTo>
                <a:lnTo>
                  <a:pt x="390" y="381"/>
                </a:lnTo>
                <a:lnTo>
                  <a:pt x="392" y="381"/>
                </a:lnTo>
                <a:lnTo>
                  <a:pt x="394" y="380"/>
                </a:lnTo>
                <a:lnTo>
                  <a:pt x="396" y="380"/>
                </a:lnTo>
                <a:lnTo>
                  <a:pt x="398" y="380"/>
                </a:lnTo>
                <a:lnTo>
                  <a:pt x="400" y="380"/>
                </a:lnTo>
                <a:lnTo>
                  <a:pt x="402" y="380"/>
                </a:lnTo>
                <a:lnTo>
                  <a:pt x="404" y="379"/>
                </a:lnTo>
                <a:lnTo>
                  <a:pt x="406" y="379"/>
                </a:lnTo>
                <a:lnTo>
                  <a:pt x="408" y="379"/>
                </a:lnTo>
                <a:lnTo>
                  <a:pt x="410" y="379"/>
                </a:lnTo>
                <a:lnTo>
                  <a:pt x="412" y="378"/>
                </a:lnTo>
                <a:lnTo>
                  <a:pt x="414" y="378"/>
                </a:lnTo>
                <a:lnTo>
                  <a:pt x="416" y="378"/>
                </a:lnTo>
                <a:lnTo>
                  <a:pt x="418" y="378"/>
                </a:lnTo>
                <a:lnTo>
                  <a:pt x="420" y="377"/>
                </a:lnTo>
                <a:lnTo>
                  <a:pt x="422" y="377"/>
                </a:lnTo>
                <a:lnTo>
                  <a:pt x="424" y="377"/>
                </a:lnTo>
                <a:lnTo>
                  <a:pt x="426" y="376"/>
                </a:lnTo>
                <a:lnTo>
                  <a:pt x="428" y="376"/>
                </a:lnTo>
                <a:lnTo>
                  <a:pt x="430" y="376"/>
                </a:lnTo>
                <a:lnTo>
                  <a:pt x="432" y="376"/>
                </a:lnTo>
                <a:lnTo>
                  <a:pt x="434" y="375"/>
                </a:lnTo>
                <a:lnTo>
                  <a:pt x="436" y="375"/>
                </a:lnTo>
                <a:lnTo>
                  <a:pt x="438" y="375"/>
                </a:lnTo>
                <a:lnTo>
                  <a:pt x="440" y="374"/>
                </a:lnTo>
                <a:lnTo>
                  <a:pt x="442" y="374"/>
                </a:lnTo>
                <a:lnTo>
                  <a:pt x="444" y="374"/>
                </a:lnTo>
                <a:lnTo>
                  <a:pt x="446" y="374"/>
                </a:lnTo>
                <a:lnTo>
                  <a:pt x="448" y="373"/>
                </a:lnTo>
                <a:lnTo>
                  <a:pt x="450" y="373"/>
                </a:lnTo>
                <a:lnTo>
                  <a:pt x="452" y="373"/>
                </a:lnTo>
                <a:lnTo>
                  <a:pt x="454" y="372"/>
                </a:lnTo>
                <a:lnTo>
                  <a:pt x="456" y="372"/>
                </a:lnTo>
                <a:lnTo>
                  <a:pt x="458" y="372"/>
                </a:lnTo>
                <a:lnTo>
                  <a:pt x="460" y="371"/>
                </a:lnTo>
                <a:lnTo>
                  <a:pt x="462" y="371"/>
                </a:lnTo>
                <a:lnTo>
                  <a:pt x="464" y="371"/>
                </a:lnTo>
                <a:lnTo>
                  <a:pt x="466" y="370"/>
                </a:lnTo>
                <a:lnTo>
                  <a:pt x="468" y="370"/>
                </a:lnTo>
                <a:lnTo>
                  <a:pt x="470" y="370"/>
                </a:lnTo>
                <a:lnTo>
                  <a:pt x="472" y="369"/>
                </a:lnTo>
                <a:lnTo>
                  <a:pt x="474" y="369"/>
                </a:lnTo>
                <a:lnTo>
                  <a:pt x="476" y="369"/>
                </a:lnTo>
                <a:lnTo>
                  <a:pt x="478" y="368"/>
                </a:lnTo>
                <a:lnTo>
                  <a:pt x="480" y="368"/>
                </a:lnTo>
                <a:lnTo>
                  <a:pt x="482" y="367"/>
                </a:lnTo>
                <a:lnTo>
                  <a:pt x="484" y="367"/>
                </a:lnTo>
                <a:lnTo>
                  <a:pt x="486" y="367"/>
                </a:lnTo>
                <a:lnTo>
                  <a:pt x="488" y="366"/>
                </a:lnTo>
                <a:lnTo>
                  <a:pt x="490" y="366"/>
                </a:lnTo>
                <a:lnTo>
                  <a:pt x="492" y="365"/>
                </a:lnTo>
                <a:lnTo>
                  <a:pt x="494" y="365"/>
                </a:lnTo>
                <a:lnTo>
                  <a:pt x="496" y="365"/>
                </a:lnTo>
                <a:lnTo>
                  <a:pt x="498" y="364"/>
                </a:lnTo>
                <a:lnTo>
                  <a:pt x="500" y="364"/>
                </a:lnTo>
                <a:lnTo>
                  <a:pt x="502" y="363"/>
                </a:lnTo>
                <a:lnTo>
                  <a:pt x="504" y="363"/>
                </a:lnTo>
                <a:lnTo>
                  <a:pt x="506" y="363"/>
                </a:lnTo>
                <a:lnTo>
                  <a:pt x="508" y="362"/>
                </a:lnTo>
                <a:lnTo>
                  <a:pt x="510" y="362"/>
                </a:lnTo>
                <a:lnTo>
                  <a:pt x="512" y="361"/>
                </a:lnTo>
                <a:lnTo>
                  <a:pt x="514" y="361"/>
                </a:lnTo>
                <a:lnTo>
                  <a:pt x="516" y="360"/>
                </a:lnTo>
                <a:lnTo>
                  <a:pt x="518" y="360"/>
                </a:lnTo>
                <a:lnTo>
                  <a:pt x="520" y="360"/>
                </a:lnTo>
                <a:lnTo>
                  <a:pt x="522" y="359"/>
                </a:lnTo>
                <a:lnTo>
                  <a:pt x="524" y="359"/>
                </a:lnTo>
                <a:lnTo>
                  <a:pt x="526" y="358"/>
                </a:lnTo>
                <a:lnTo>
                  <a:pt x="528" y="358"/>
                </a:lnTo>
                <a:lnTo>
                  <a:pt x="530" y="357"/>
                </a:lnTo>
                <a:lnTo>
                  <a:pt x="532" y="357"/>
                </a:lnTo>
                <a:lnTo>
                  <a:pt x="534" y="356"/>
                </a:lnTo>
                <a:lnTo>
                  <a:pt x="536" y="356"/>
                </a:lnTo>
                <a:lnTo>
                  <a:pt x="538" y="355"/>
                </a:lnTo>
                <a:lnTo>
                  <a:pt x="540" y="355"/>
                </a:lnTo>
                <a:lnTo>
                  <a:pt x="542" y="354"/>
                </a:lnTo>
                <a:lnTo>
                  <a:pt x="544" y="354"/>
                </a:lnTo>
                <a:lnTo>
                  <a:pt x="546" y="353"/>
                </a:lnTo>
                <a:lnTo>
                  <a:pt x="548" y="353"/>
                </a:lnTo>
                <a:lnTo>
                  <a:pt x="550" y="352"/>
                </a:lnTo>
                <a:lnTo>
                  <a:pt x="552" y="351"/>
                </a:lnTo>
                <a:lnTo>
                  <a:pt x="554" y="351"/>
                </a:lnTo>
                <a:lnTo>
                  <a:pt x="556" y="350"/>
                </a:lnTo>
                <a:lnTo>
                  <a:pt x="558" y="350"/>
                </a:lnTo>
                <a:lnTo>
                  <a:pt x="560" y="349"/>
                </a:lnTo>
                <a:lnTo>
                  <a:pt x="562" y="349"/>
                </a:lnTo>
                <a:lnTo>
                  <a:pt x="564" y="348"/>
                </a:lnTo>
                <a:lnTo>
                  <a:pt x="566" y="347"/>
                </a:lnTo>
                <a:lnTo>
                  <a:pt x="568" y="347"/>
                </a:lnTo>
                <a:lnTo>
                  <a:pt x="570" y="346"/>
                </a:lnTo>
                <a:lnTo>
                  <a:pt x="572" y="346"/>
                </a:lnTo>
                <a:lnTo>
                  <a:pt x="574" y="345"/>
                </a:lnTo>
                <a:lnTo>
                  <a:pt x="576" y="344"/>
                </a:lnTo>
                <a:lnTo>
                  <a:pt x="578" y="344"/>
                </a:lnTo>
                <a:lnTo>
                  <a:pt x="580" y="343"/>
                </a:lnTo>
                <a:lnTo>
                  <a:pt x="582" y="343"/>
                </a:lnTo>
                <a:lnTo>
                  <a:pt x="584" y="342"/>
                </a:lnTo>
                <a:lnTo>
                  <a:pt x="586" y="341"/>
                </a:lnTo>
                <a:lnTo>
                  <a:pt x="588" y="341"/>
                </a:lnTo>
                <a:lnTo>
                  <a:pt x="590" y="340"/>
                </a:lnTo>
                <a:lnTo>
                  <a:pt x="592" y="339"/>
                </a:lnTo>
                <a:lnTo>
                  <a:pt x="594" y="339"/>
                </a:lnTo>
                <a:lnTo>
                  <a:pt x="596" y="338"/>
                </a:lnTo>
                <a:lnTo>
                  <a:pt x="598" y="337"/>
                </a:lnTo>
                <a:lnTo>
                  <a:pt x="600" y="336"/>
                </a:lnTo>
                <a:lnTo>
                  <a:pt x="602" y="336"/>
                </a:lnTo>
                <a:lnTo>
                  <a:pt x="604" y="335"/>
                </a:lnTo>
                <a:lnTo>
                  <a:pt x="606" y="334"/>
                </a:lnTo>
                <a:lnTo>
                  <a:pt x="608" y="334"/>
                </a:lnTo>
                <a:lnTo>
                  <a:pt x="610" y="333"/>
                </a:lnTo>
                <a:lnTo>
                  <a:pt x="612" y="332"/>
                </a:lnTo>
                <a:lnTo>
                  <a:pt x="614" y="331"/>
                </a:lnTo>
                <a:lnTo>
                  <a:pt x="616" y="331"/>
                </a:lnTo>
                <a:lnTo>
                  <a:pt x="618" y="330"/>
                </a:lnTo>
                <a:lnTo>
                  <a:pt x="620" y="329"/>
                </a:lnTo>
                <a:lnTo>
                  <a:pt x="622" y="328"/>
                </a:lnTo>
                <a:lnTo>
                  <a:pt x="624" y="327"/>
                </a:lnTo>
                <a:lnTo>
                  <a:pt x="626" y="327"/>
                </a:lnTo>
                <a:lnTo>
                  <a:pt x="628" y="326"/>
                </a:lnTo>
                <a:lnTo>
                  <a:pt x="630" y="325"/>
                </a:lnTo>
                <a:lnTo>
                  <a:pt x="632" y="324"/>
                </a:lnTo>
                <a:lnTo>
                  <a:pt x="634" y="323"/>
                </a:lnTo>
                <a:lnTo>
                  <a:pt x="636" y="322"/>
                </a:lnTo>
                <a:lnTo>
                  <a:pt x="638" y="321"/>
                </a:lnTo>
                <a:lnTo>
                  <a:pt x="640" y="321"/>
                </a:lnTo>
                <a:lnTo>
                  <a:pt x="642" y="320"/>
                </a:lnTo>
                <a:lnTo>
                  <a:pt x="644" y="319"/>
                </a:lnTo>
                <a:lnTo>
                  <a:pt x="646" y="318"/>
                </a:lnTo>
                <a:lnTo>
                  <a:pt x="648" y="317"/>
                </a:lnTo>
                <a:lnTo>
                  <a:pt x="650" y="316"/>
                </a:lnTo>
                <a:lnTo>
                  <a:pt x="652" y="315"/>
                </a:lnTo>
                <a:lnTo>
                  <a:pt x="654" y="314"/>
                </a:lnTo>
                <a:lnTo>
                  <a:pt x="656" y="313"/>
                </a:lnTo>
                <a:lnTo>
                  <a:pt x="658" y="312"/>
                </a:lnTo>
                <a:lnTo>
                  <a:pt x="660" y="311"/>
                </a:lnTo>
                <a:lnTo>
                  <a:pt x="662" y="310"/>
                </a:lnTo>
                <a:lnTo>
                  <a:pt x="664" y="309"/>
                </a:lnTo>
                <a:lnTo>
                  <a:pt x="666" y="308"/>
                </a:lnTo>
                <a:lnTo>
                  <a:pt x="668" y="307"/>
                </a:lnTo>
                <a:lnTo>
                  <a:pt x="670" y="306"/>
                </a:lnTo>
                <a:lnTo>
                  <a:pt x="672" y="305"/>
                </a:lnTo>
                <a:lnTo>
                  <a:pt x="674" y="304"/>
                </a:lnTo>
                <a:lnTo>
                  <a:pt x="676" y="303"/>
                </a:lnTo>
                <a:lnTo>
                  <a:pt x="678" y="302"/>
                </a:lnTo>
                <a:lnTo>
                  <a:pt x="680" y="301"/>
                </a:lnTo>
                <a:lnTo>
                  <a:pt x="682" y="300"/>
                </a:lnTo>
                <a:lnTo>
                  <a:pt x="684" y="299"/>
                </a:lnTo>
                <a:lnTo>
                  <a:pt x="686" y="297"/>
                </a:lnTo>
                <a:lnTo>
                  <a:pt x="688" y="296"/>
                </a:lnTo>
                <a:lnTo>
                  <a:pt x="690" y="295"/>
                </a:lnTo>
                <a:lnTo>
                  <a:pt x="692" y="294"/>
                </a:lnTo>
                <a:lnTo>
                  <a:pt x="694" y="293"/>
                </a:lnTo>
                <a:lnTo>
                  <a:pt x="696" y="292"/>
                </a:lnTo>
                <a:lnTo>
                  <a:pt x="698" y="290"/>
                </a:lnTo>
                <a:lnTo>
                  <a:pt x="700" y="289"/>
                </a:lnTo>
                <a:lnTo>
                  <a:pt x="702" y="288"/>
                </a:lnTo>
                <a:lnTo>
                  <a:pt x="704" y="287"/>
                </a:lnTo>
                <a:lnTo>
                  <a:pt x="706" y="285"/>
                </a:lnTo>
                <a:lnTo>
                  <a:pt x="708" y="284"/>
                </a:lnTo>
                <a:lnTo>
                  <a:pt x="710" y="283"/>
                </a:lnTo>
                <a:lnTo>
                  <a:pt x="712" y="282"/>
                </a:lnTo>
                <a:lnTo>
                  <a:pt x="714" y="280"/>
                </a:lnTo>
                <a:lnTo>
                  <a:pt x="716" y="279"/>
                </a:lnTo>
                <a:lnTo>
                  <a:pt x="718" y="278"/>
                </a:lnTo>
                <a:lnTo>
                  <a:pt x="720" y="276"/>
                </a:lnTo>
                <a:lnTo>
                  <a:pt x="722" y="275"/>
                </a:lnTo>
                <a:lnTo>
                  <a:pt x="724" y="274"/>
                </a:lnTo>
                <a:lnTo>
                  <a:pt x="726" y="272"/>
                </a:lnTo>
                <a:lnTo>
                  <a:pt x="728" y="271"/>
                </a:lnTo>
                <a:lnTo>
                  <a:pt x="730" y="269"/>
                </a:lnTo>
                <a:lnTo>
                  <a:pt x="732" y="268"/>
                </a:lnTo>
                <a:lnTo>
                  <a:pt x="734" y="266"/>
                </a:lnTo>
                <a:lnTo>
                  <a:pt x="736" y="265"/>
                </a:lnTo>
                <a:lnTo>
                  <a:pt x="738" y="263"/>
                </a:lnTo>
                <a:lnTo>
                  <a:pt x="740" y="262"/>
                </a:lnTo>
                <a:lnTo>
                  <a:pt x="742" y="260"/>
                </a:lnTo>
                <a:lnTo>
                  <a:pt x="744" y="259"/>
                </a:lnTo>
                <a:lnTo>
                  <a:pt x="746" y="257"/>
                </a:lnTo>
                <a:lnTo>
                  <a:pt x="748" y="256"/>
                </a:lnTo>
                <a:lnTo>
                  <a:pt x="750" y="254"/>
                </a:lnTo>
                <a:lnTo>
                  <a:pt x="752" y="252"/>
                </a:lnTo>
                <a:lnTo>
                  <a:pt x="754" y="251"/>
                </a:lnTo>
                <a:lnTo>
                  <a:pt x="756" y="249"/>
                </a:lnTo>
                <a:lnTo>
                  <a:pt x="758" y="247"/>
                </a:lnTo>
                <a:lnTo>
                  <a:pt x="760" y="246"/>
                </a:lnTo>
                <a:lnTo>
                  <a:pt x="762" y="244"/>
                </a:lnTo>
                <a:lnTo>
                  <a:pt x="764" y="242"/>
                </a:lnTo>
                <a:lnTo>
                  <a:pt x="766" y="241"/>
                </a:lnTo>
                <a:lnTo>
                  <a:pt x="768" y="239"/>
                </a:lnTo>
                <a:lnTo>
                  <a:pt x="770" y="237"/>
                </a:lnTo>
                <a:lnTo>
                  <a:pt x="772" y="235"/>
                </a:lnTo>
                <a:lnTo>
                  <a:pt x="774" y="233"/>
                </a:lnTo>
                <a:lnTo>
                  <a:pt x="776" y="232"/>
                </a:lnTo>
                <a:lnTo>
                  <a:pt x="778" y="230"/>
                </a:lnTo>
                <a:lnTo>
                  <a:pt x="780" y="228"/>
                </a:lnTo>
                <a:lnTo>
                  <a:pt x="782" y="226"/>
                </a:lnTo>
                <a:lnTo>
                  <a:pt x="784" y="224"/>
                </a:lnTo>
                <a:lnTo>
                  <a:pt x="786" y="222"/>
                </a:lnTo>
                <a:lnTo>
                  <a:pt x="788" y="220"/>
                </a:lnTo>
                <a:lnTo>
                  <a:pt x="790" y="218"/>
                </a:lnTo>
                <a:lnTo>
                  <a:pt x="792" y="216"/>
                </a:lnTo>
                <a:lnTo>
                  <a:pt x="794" y="214"/>
                </a:lnTo>
                <a:lnTo>
                  <a:pt x="796" y="212"/>
                </a:lnTo>
                <a:lnTo>
                  <a:pt x="798" y="210"/>
                </a:lnTo>
                <a:lnTo>
                  <a:pt x="800" y="208"/>
                </a:lnTo>
                <a:lnTo>
                  <a:pt x="802" y="206"/>
                </a:lnTo>
                <a:lnTo>
                  <a:pt x="804" y="204"/>
                </a:lnTo>
                <a:lnTo>
                  <a:pt x="806" y="201"/>
                </a:lnTo>
                <a:lnTo>
                  <a:pt x="808" y="199"/>
                </a:lnTo>
                <a:lnTo>
                  <a:pt x="810" y="197"/>
                </a:lnTo>
                <a:lnTo>
                  <a:pt x="812" y="195"/>
                </a:lnTo>
                <a:lnTo>
                  <a:pt x="814" y="193"/>
                </a:lnTo>
                <a:lnTo>
                  <a:pt x="816" y="190"/>
                </a:lnTo>
                <a:lnTo>
                  <a:pt x="818" y="188"/>
                </a:lnTo>
                <a:lnTo>
                  <a:pt x="820" y="186"/>
                </a:lnTo>
                <a:lnTo>
                  <a:pt x="822" y="183"/>
                </a:lnTo>
                <a:lnTo>
                  <a:pt x="824" y="181"/>
                </a:lnTo>
                <a:lnTo>
                  <a:pt x="826" y="178"/>
                </a:lnTo>
                <a:lnTo>
                  <a:pt x="828" y="176"/>
                </a:lnTo>
                <a:lnTo>
                  <a:pt x="830" y="174"/>
                </a:lnTo>
                <a:lnTo>
                  <a:pt x="832" y="171"/>
                </a:lnTo>
                <a:lnTo>
                  <a:pt x="834" y="169"/>
                </a:lnTo>
                <a:lnTo>
                  <a:pt x="836" y="166"/>
                </a:lnTo>
                <a:lnTo>
                  <a:pt x="838" y="163"/>
                </a:lnTo>
                <a:lnTo>
                  <a:pt x="840" y="161"/>
                </a:lnTo>
                <a:lnTo>
                  <a:pt x="842" y="158"/>
                </a:lnTo>
                <a:lnTo>
                  <a:pt x="844" y="155"/>
                </a:lnTo>
                <a:lnTo>
                  <a:pt x="846" y="153"/>
                </a:lnTo>
                <a:lnTo>
                  <a:pt x="848" y="150"/>
                </a:lnTo>
                <a:lnTo>
                  <a:pt x="850" y="147"/>
                </a:lnTo>
                <a:lnTo>
                  <a:pt x="852" y="145"/>
                </a:lnTo>
                <a:lnTo>
                  <a:pt x="854" y="142"/>
                </a:lnTo>
                <a:lnTo>
                  <a:pt x="856" y="139"/>
                </a:lnTo>
                <a:lnTo>
                  <a:pt x="858" y="136"/>
                </a:lnTo>
                <a:lnTo>
                  <a:pt x="860" y="133"/>
                </a:lnTo>
                <a:lnTo>
                  <a:pt x="862" y="130"/>
                </a:lnTo>
                <a:lnTo>
                  <a:pt x="864" y="127"/>
                </a:lnTo>
                <a:lnTo>
                  <a:pt x="866" y="124"/>
                </a:lnTo>
                <a:lnTo>
                  <a:pt x="868" y="121"/>
                </a:lnTo>
                <a:lnTo>
                  <a:pt x="870" y="118"/>
                </a:lnTo>
                <a:lnTo>
                  <a:pt x="872" y="115"/>
                </a:lnTo>
                <a:lnTo>
                  <a:pt x="874" y="112"/>
                </a:lnTo>
                <a:lnTo>
                  <a:pt x="876" y="109"/>
                </a:lnTo>
                <a:lnTo>
                  <a:pt x="878" y="105"/>
                </a:lnTo>
                <a:lnTo>
                  <a:pt x="880" y="102"/>
                </a:lnTo>
                <a:lnTo>
                  <a:pt x="882" y="99"/>
                </a:lnTo>
                <a:lnTo>
                  <a:pt x="884" y="96"/>
                </a:lnTo>
                <a:lnTo>
                  <a:pt x="886" y="92"/>
                </a:lnTo>
                <a:lnTo>
                  <a:pt x="888" y="89"/>
                </a:lnTo>
                <a:lnTo>
                  <a:pt x="890" y="85"/>
                </a:lnTo>
                <a:lnTo>
                  <a:pt x="892" y="82"/>
                </a:lnTo>
                <a:lnTo>
                  <a:pt x="894" y="79"/>
                </a:lnTo>
                <a:lnTo>
                  <a:pt x="896" y="75"/>
                </a:lnTo>
                <a:lnTo>
                  <a:pt x="898" y="71"/>
                </a:lnTo>
                <a:lnTo>
                  <a:pt x="900" y="68"/>
                </a:lnTo>
                <a:lnTo>
                  <a:pt x="902" y="64"/>
                </a:lnTo>
                <a:lnTo>
                  <a:pt x="904" y="60"/>
                </a:lnTo>
                <a:lnTo>
                  <a:pt x="906" y="57"/>
                </a:lnTo>
                <a:lnTo>
                  <a:pt x="908" y="53"/>
                </a:lnTo>
                <a:lnTo>
                  <a:pt x="910" y="49"/>
                </a:lnTo>
                <a:lnTo>
                  <a:pt x="912" y="45"/>
                </a:lnTo>
                <a:lnTo>
                  <a:pt x="914" y="41"/>
                </a:lnTo>
                <a:lnTo>
                  <a:pt x="916" y="37"/>
                </a:lnTo>
                <a:lnTo>
                  <a:pt x="918" y="33"/>
                </a:lnTo>
                <a:lnTo>
                  <a:pt x="920" y="29"/>
                </a:lnTo>
                <a:lnTo>
                  <a:pt x="922" y="25"/>
                </a:lnTo>
                <a:lnTo>
                  <a:pt x="924" y="21"/>
                </a:lnTo>
                <a:lnTo>
                  <a:pt x="926" y="17"/>
                </a:lnTo>
                <a:lnTo>
                  <a:pt x="928" y="13"/>
                </a:lnTo>
                <a:lnTo>
                  <a:pt x="930" y="9"/>
                </a:lnTo>
                <a:lnTo>
                  <a:pt x="932" y="4"/>
                </a:lnTo>
                <a:lnTo>
                  <a:pt x="93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1048" name="TextBox 3"/>
          <p:cNvSpPr txBox="1">
            <a:spLocks noChangeArrowheads="1"/>
          </p:cNvSpPr>
          <p:nvPr/>
        </p:nvSpPr>
        <p:spPr bwMode="auto">
          <a:xfrm>
            <a:off x="0" y="6596063"/>
            <a:ext cx="4121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200"/>
              <a:t>© All Rights Reserved. Homework Depot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380206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6" grpId="0" animBg="1"/>
      <p:bldP spid="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38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Graphs of Exponential Functions</a:t>
            </a:r>
          </a:p>
        </p:txBody>
      </p:sp>
      <p:graphicFrame>
        <p:nvGraphicFramePr>
          <p:cNvPr id="2050" name="Object 131"/>
          <p:cNvGraphicFramePr>
            <a:graphicFrameLocks noChangeAspect="1"/>
          </p:cNvGraphicFramePr>
          <p:nvPr/>
        </p:nvGraphicFramePr>
        <p:xfrm>
          <a:off x="257175" y="860425"/>
          <a:ext cx="324326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447800" imgH="241300" progId="Equation.DSMT4">
                  <p:embed/>
                </p:oleObj>
              </mc:Choice>
              <mc:Fallback>
                <p:oleObj name="Equation" r:id="rId4" imgW="1447800" imgH="241300" progId="Equation.DSMT4">
                  <p:embed/>
                  <p:pic>
                    <p:nvPicPr>
                      <p:cNvPr id="205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860425"/>
                        <a:ext cx="3243263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87" name="Group 135"/>
          <p:cNvGrpSpPr>
            <a:grpSpLocks noChangeAspect="1"/>
          </p:cNvGrpSpPr>
          <p:nvPr/>
        </p:nvGrpSpPr>
        <p:grpSpPr bwMode="auto">
          <a:xfrm>
            <a:off x="307975" y="1503363"/>
            <a:ext cx="2530475" cy="5081587"/>
            <a:chOff x="225" y="1119"/>
            <a:chExt cx="1452" cy="2916"/>
          </a:xfrm>
        </p:grpSpPr>
        <p:sp>
          <p:nvSpPr>
            <p:cNvPr id="2102" name="AutoShape 134"/>
            <p:cNvSpPr>
              <a:spLocks noChangeAspect="1" noChangeArrowheads="1" noTextEdit="1"/>
            </p:cNvSpPr>
            <p:nvPr/>
          </p:nvSpPr>
          <p:spPr bwMode="auto">
            <a:xfrm>
              <a:off x="225" y="1125"/>
              <a:ext cx="1452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Rectangle 136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04" name="Line 137"/>
            <p:cNvSpPr>
              <a:spLocks noChangeShapeType="1"/>
            </p:cNvSpPr>
            <p:nvPr/>
          </p:nvSpPr>
          <p:spPr bwMode="auto">
            <a:xfrm flipV="1">
              <a:off x="39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138"/>
            <p:cNvSpPr>
              <a:spLocks noChangeShapeType="1"/>
            </p:cNvSpPr>
            <p:nvPr/>
          </p:nvSpPr>
          <p:spPr bwMode="auto">
            <a:xfrm flipV="1">
              <a:off x="39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139"/>
            <p:cNvSpPr>
              <a:spLocks noChangeShapeType="1"/>
            </p:cNvSpPr>
            <p:nvPr/>
          </p:nvSpPr>
          <p:spPr bwMode="auto">
            <a:xfrm flipV="1">
              <a:off x="56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140"/>
            <p:cNvSpPr>
              <a:spLocks noChangeShapeType="1"/>
            </p:cNvSpPr>
            <p:nvPr/>
          </p:nvSpPr>
          <p:spPr bwMode="auto">
            <a:xfrm flipV="1">
              <a:off x="56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141"/>
            <p:cNvSpPr>
              <a:spLocks noChangeShapeType="1"/>
            </p:cNvSpPr>
            <p:nvPr/>
          </p:nvSpPr>
          <p:spPr bwMode="auto">
            <a:xfrm flipV="1">
              <a:off x="73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Line 142"/>
            <p:cNvSpPr>
              <a:spLocks noChangeShapeType="1"/>
            </p:cNvSpPr>
            <p:nvPr/>
          </p:nvSpPr>
          <p:spPr bwMode="auto">
            <a:xfrm flipV="1">
              <a:off x="73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0" name="Line 143"/>
            <p:cNvSpPr>
              <a:spLocks noChangeShapeType="1"/>
            </p:cNvSpPr>
            <p:nvPr/>
          </p:nvSpPr>
          <p:spPr bwMode="auto">
            <a:xfrm flipV="1">
              <a:off x="90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Line 144"/>
            <p:cNvSpPr>
              <a:spLocks noChangeShapeType="1"/>
            </p:cNvSpPr>
            <p:nvPr/>
          </p:nvSpPr>
          <p:spPr bwMode="auto">
            <a:xfrm flipV="1">
              <a:off x="90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145"/>
            <p:cNvSpPr>
              <a:spLocks noChangeShapeType="1"/>
            </p:cNvSpPr>
            <p:nvPr/>
          </p:nvSpPr>
          <p:spPr bwMode="auto">
            <a:xfrm flipV="1">
              <a:off x="107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146"/>
            <p:cNvSpPr>
              <a:spLocks noChangeShapeType="1"/>
            </p:cNvSpPr>
            <p:nvPr/>
          </p:nvSpPr>
          <p:spPr bwMode="auto">
            <a:xfrm flipV="1">
              <a:off x="107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147"/>
            <p:cNvSpPr>
              <a:spLocks noChangeShapeType="1"/>
            </p:cNvSpPr>
            <p:nvPr/>
          </p:nvSpPr>
          <p:spPr bwMode="auto">
            <a:xfrm flipV="1">
              <a:off x="141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Line 148"/>
            <p:cNvSpPr>
              <a:spLocks noChangeShapeType="1"/>
            </p:cNvSpPr>
            <p:nvPr/>
          </p:nvSpPr>
          <p:spPr bwMode="auto">
            <a:xfrm flipV="1">
              <a:off x="141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Line 149"/>
            <p:cNvSpPr>
              <a:spLocks noChangeShapeType="1"/>
            </p:cNvSpPr>
            <p:nvPr/>
          </p:nvSpPr>
          <p:spPr bwMode="auto">
            <a:xfrm flipV="1">
              <a:off x="158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Line 150"/>
            <p:cNvSpPr>
              <a:spLocks noChangeShapeType="1"/>
            </p:cNvSpPr>
            <p:nvPr/>
          </p:nvSpPr>
          <p:spPr bwMode="auto">
            <a:xfrm flipV="1">
              <a:off x="158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8" name="Line 151"/>
            <p:cNvSpPr>
              <a:spLocks noChangeShapeType="1"/>
            </p:cNvSpPr>
            <p:nvPr/>
          </p:nvSpPr>
          <p:spPr bwMode="auto">
            <a:xfrm>
              <a:off x="228" y="382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Line 152"/>
            <p:cNvSpPr>
              <a:spLocks noChangeShapeType="1"/>
            </p:cNvSpPr>
            <p:nvPr/>
          </p:nvSpPr>
          <p:spPr bwMode="auto">
            <a:xfrm>
              <a:off x="228" y="383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Line 153"/>
            <p:cNvSpPr>
              <a:spLocks noChangeShapeType="1"/>
            </p:cNvSpPr>
            <p:nvPr/>
          </p:nvSpPr>
          <p:spPr bwMode="auto">
            <a:xfrm>
              <a:off x="228" y="344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Line 154"/>
            <p:cNvSpPr>
              <a:spLocks noChangeShapeType="1"/>
            </p:cNvSpPr>
            <p:nvPr/>
          </p:nvSpPr>
          <p:spPr bwMode="auto">
            <a:xfrm>
              <a:off x="228" y="344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Line 155"/>
            <p:cNvSpPr>
              <a:spLocks noChangeShapeType="1"/>
            </p:cNvSpPr>
            <p:nvPr/>
          </p:nvSpPr>
          <p:spPr bwMode="auto">
            <a:xfrm>
              <a:off x="228" y="324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Line 156"/>
            <p:cNvSpPr>
              <a:spLocks noChangeShapeType="1"/>
            </p:cNvSpPr>
            <p:nvPr/>
          </p:nvSpPr>
          <p:spPr bwMode="auto">
            <a:xfrm>
              <a:off x="228" y="325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Line 157"/>
            <p:cNvSpPr>
              <a:spLocks noChangeShapeType="1"/>
            </p:cNvSpPr>
            <p:nvPr/>
          </p:nvSpPr>
          <p:spPr bwMode="auto">
            <a:xfrm>
              <a:off x="228" y="305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Line 158"/>
            <p:cNvSpPr>
              <a:spLocks noChangeShapeType="1"/>
            </p:cNvSpPr>
            <p:nvPr/>
          </p:nvSpPr>
          <p:spPr bwMode="auto">
            <a:xfrm>
              <a:off x="228" y="306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Line 159"/>
            <p:cNvSpPr>
              <a:spLocks noChangeShapeType="1"/>
            </p:cNvSpPr>
            <p:nvPr/>
          </p:nvSpPr>
          <p:spPr bwMode="auto">
            <a:xfrm>
              <a:off x="228" y="286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160"/>
            <p:cNvSpPr>
              <a:spLocks noChangeShapeType="1"/>
            </p:cNvSpPr>
            <p:nvPr/>
          </p:nvSpPr>
          <p:spPr bwMode="auto">
            <a:xfrm>
              <a:off x="228" y="287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Line 161"/>
            <p:cNvSpPr>
              <a:spLocks noChangeShapeType="1"/>
            </p:cNvSpPr>
            <p:nvPr/>
          </p:nvSpPr>
          <p:spPr bwMode="auto">
            <a:xfrm>
              <a:off x="228" y="267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Line 162"/>
            <p:cNvSpPr>
              <a:spLocks noChangeShapeType="1"/>
            </p:cNvSpPr>
            <p:nvPr/>
          </p:nvSpPr>
          <p:spPr bwMode="auto">
            <a:xfrm>
              <a:off x="228" y="267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163"/>
            <p:cNvSpPr>
              <a:spLocks noChangeShapeType="1"/>
            </p:cNvSpPr>
            <p:nvPr/>
          </p:nvSpPr>
          <p:spPr bwMode="auto">
            <a:xfrm>
              <a:off x="228" y="247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164"/>
            <p:cNvSpPr>
              <a:spLocks noChangeShapeType="1"/>
            </p:cNvSpPr>
            <p:nvPr/>
          </p:nvSpPr>
          <p:spPr bwMode="auto">
            <a:xfrm>
              <a:off x="228" y="248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165"/>
            <p:cNvSpPr>
              <a:spLocks noChangeShapeType="1"/>
            </p:cNvSpPr>
            <p:nvPr/>
          </p:nvSpPr>
          <p:spPr bwMode="auto">
            <a:xfrm>
              <a:off x="228" y="228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166"/>
            <p:cNvSpPr>
              <a:spLocks noChangeShapeType="1"/>
            </p:cNvSpPr>
            <p:nvPr/>
          </p:nvSpPr>
          <p:spPr bwMode="auto">
            <a:xfrm>
              <a:off x="228" y="228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Line 167"/>
            <p:cNvSpPr>
              <a:spLocks noChangeShapeType="1"/>
            </p:cNvSpPr>
            <p:nvPr/>
          </p:nvSpPr>
          <p:spPr bwMode="auto">
            <a:xfrm>
              <a:off x="228" y="209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Line 168"/>
            <p:cNvSpPr>
              <a:spLocks noChangeShapeType="1"/>
            </p:cNvSpPr>
            <p:nvPr/>
          </p:nvSpPr>
          <p:spPr bwMode="auto">
            <a:xfrm>
              <a:off x="228" y="209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Line 169"/>
            <p:cNvSpPr>
              <a:spLocks noChangeShapeType="1"/>
            </p:cNvSpPr>
            <p:nvPr/>
          </p:nvSpPr>
          <p:spPr bwMode="auto">
            <a:xfrm>
              <a:off x="228" y="189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170"/>
            <p:cNvSpPr>
              <a:spLocks noChangeShapeType="1"/>
            </p:cNvSpPr>
            <p:nvPr/>
          </p:nvSpPr>
          <p:spPr bwMode="auto">
            <a:xfrm>
              <a:off x="228" y="190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Line 171"/>
            <p:cNvSpPr>
              <a:spLocks noChangeShapeType="1"/>
            </p:cNvSpPr>
            <p:nvPr/>
          </p:nvSpPr>
          <p:spPr bwMode="auto">
            <a:xfrm>
              <a:off x="228" y="170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172"/>
            <p:cNvSpPr>
              <a:spLocks noChangeShapeType="1"/>
            </p:cNvSpPr>
            <p:nvPr/>
          </p:nvSpPr>
          <p:spPr bwMode="auto">
            <a:xfrm>
              <a:off x="228" y="171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Line 173"/>
            <p:cNvSpPr>
              <a:spLocks noChangeShapeType="1"/>
            </p:cNvSpPr>
            <p:nvPr/>
          </p:nvSpPr>
          <p:spPr bwMode="auto">
            <a:xfrm>
              <a:off x="228" y="151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1" name="Line 174"/>
            <p:cNvSpPr>
              <a:spLocks noChangeShapeType="1"/>
            </p:cNvSpPr>
            <p:nvPr/>
          </p:nvSpPr>
          <p:spPr bwMode="auto">
            <a:xfrm>
              <a:off x="228" y="152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2" name="Line 175"/>
            <p:cNvSpPr>
              <a:spLocks noChangeShapeType="1"/>
            </p:cNvSpPr>
            <p:nvPr/>
          </p:nvSpPr>
          <p:spPr bwMode="auto">
            <a:xfrm>
              <a:off x="228" y="132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Line 176"/>
            <p:cNvSpPr>
              <a:spLocks noChangeShapeType="1"/>
            </p:cNvSpPr>
            <p:nvPr/>
          </p:nvSpPr>
          <p:spPr bwMode="auto">
            <a:xfrm>
              <a:off x="228" y="132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4" name="Line 177"/>
            <p:cNvSpPr>
              <a:spLocks noChangeShapeType="1"/>
            </p:cNvSpPr>
            <p:nvPr/>
          </p:nvSpPr>
          <p:spPr bwMode="auto">
            <a:xfrm>
              <a:off x="228" y="362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Line 178"/>
            <p:cNvSpPr>
              <a:spLocks noChangeShapeType="1"/>
            </p:cNvSpPr>
            <p:nvPr/>
          </p:nvSpPr>
          <p:spPr bwMode="auto">
            <a:xfrm>
              <a:off x="228" y="363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Line 179"/>
            <p:cNvSpPr>
              <a:spLocks noChangeShapeType="1"/>
            </p:cNvSpPr>
            <p:nvPr/>
          </p:nvSpPr>
          <p:spPr bwMode="auto">
            <a:xfrm>
              <a:off x="228" y="363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Line 180"/>
            <p:cNvSpPr>
              <a:spLocks noChangeShapeType="1"/>
            </p:cNvSpPr>
            <p:nvPr/>
          </p:nvSpPr>
          <p:spPr bwMode="auto">
            <a:xfrm>
              <a:off x="228" y="3645"/>
              <a:ext cx="144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Rectangle 181"/>
            <p:cNvSpPr>
              <a:spLocks noChangeArrowheads="1"/>
            </p:cNvSpPr>
            <p:nvPr/>
          </p:nvSpPr>
          <p:spPr bwMode="auto">
            <a:xfrm>
              <a:off x="1646" y="3447"/>
              <a:ext cx="2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49" name="Freeform 182"/>
            <p:cNvSpPr>
              <a:spLocks/>
            </p:cNvSpPr>
            <p:nvPr/>
          </p:nvSpPr>
          <p:spPr bwMode="auto">
            <a:xfrm>
              <a:off x="1660" y="3585"/>
              <a:ext cx="13" cy="108"/>
            </a:xfrm>
            <a:custGeom>
              <a:avLst/>
              <a:gdLst>
                <a:gd name="T0" fmla="*/ 0 w 13"/>
                <a:gd name="T1" fmla="*/ 0 h 108"/>
                <a:gd name="T2" fmla="*/ 13 w 13"/>
                <a:gd name="T3" fmla="*/ 54 h 108"/>
                <a:gd name="T4" fmla="*/ 0 w 13"/>
                <a:gd name="T5" fmla="*/ 108 h 108"/>
                <a:gd name="T6" fmla="*/ 0 w 1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08"/>
                <a:gd name="T14" fmla="*/ 13 w 1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08">
                  <a:moveTo>
                    <a:pt x="0" y="0"/>
                  </a:moveTo>
                  <a:lnTo>
                    <a:pt x="1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50" name="Line 183"/>
            <p:cNvSpPr>
              <a:spLocks noChangeShapeType="1"/>
            </p:cNvSpPr>
            <p:nvPr/>
          </p:nvSpPr>
          <p:spPr bwMode="auto">
            <a:xfrm flipV="1">
              <a:off x="1246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Line 184"/>
            <p:cNvSpPr>
              <a:spLocks noChangeShapeType="1"/>
            </p:cNvSpPr>
            <p:nvPr/>
          </p:nvSpPr>
          <p:spPr bwMode="auto">
            <a:xfrm flipV="1">
              <a:off x="124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" name="Line 185"/>
            <p:cNvSpPr>
              <a:spLocks noChangeShapeType="1"/>
            </p:cNvSpPr>
            <p:nvPr/>
          </p:nvSpPr>
          <p:spPr bwMode="auto">
            <a:xfrm flipV="1">
              <a:off x="124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Line 186"/>
            <p:cNvSpPr>
              <a:spLocks noChangeShapeType="1"/>
            </p:cNvSpPr>
            <p:nvPr/>
          </p:nvSpPr>
          <p:spPr bwMode="auto">
            <a:xfrm flipV="1">
              <a:off x="1250" y="1131"/>
              <a:ext cx="1" cy="28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Rectangle 187"/>
            <p:cNvSpPr>
              <a:spLocks noChangeArrowheads="1"/>
            </p:cNvSpPr>
            <p:nvPr/>
          </p:nvSpPr>
          <p:spPr bwMode="auto">
            <a:xfrm>
              <a:off x="1266" y="1119"/>
              <a:ext cx="2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55" name="Freeform 188"/>
            <p:cNvSpPr>
              <a:spLocks/>
            </p:cNvSpPr>
            <p:nvPr/>
          </p:nvSpPr>
          <p:spPr bwMode="auto">
            <a:xfrm>
              <a:off x="1236" y="1137"/>
              <a:ext cx="26" cy="54"/>
            </a:xfrm>
            <a:custGeom>
              <a:avLst/>
              <a:gdLst>
                <a:gd name="T0" fmla="*/ 0 w 26"/>
                <a:gd name="T1" fmla="*/ 54 h 54"/>
                <a:gd name="T2" fmla="*/ 13 w 26"/>
                <a:gd name="T3" fmla="*/ 0 h 54"/>
                <a:gd name="T4" fmla="*/ 26 w 26"/>
                <a:gd name="T5" fmla="*/ 54 h 54"/>
                <a:gd name="T6" fmla="*/ 0 w 26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54"/>
                <a:gd name="T14" fmla="*/ 26 w 26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54">
                  <a:moveTo>
                    <a:pt x="0" y="54"/>
                  </a:moveTo>
                  <a:lnTo>
                    <a:pt x="13" y="0"/>
                  </a:lnTo>
                  <a:lnTo>
                    <a:pt x="26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56" name="Rectangle 189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57" name="Line 190"/>
            <p:cNvSpPr>
              <a:spLocks noChangeShapeType="1"/>
            </p:cNvSpPr>
            <p:nvPr/>
          </p:nvSpPr>
          <p:spPr bwMode="auto">
            <a:xfrm>
              <a:off x="39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Rectangle 191"/>
            <p:cNvSpPr>
              <a:spLocks noChangeArrowheads="1"/>
            </p:cNvSpPr>
            <p:nvPr/>
          </p:nvSpPr>
          <p:spPr bwMode="auto">
            <a:xfrm>
              <a:off x="38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2159" name="Line 192"/>
            <p:cNvSpPr>
              <a:spLocks noChangeShapeType="1"/>
            </p:cNvSpPr>
            <p:nvPr/>
          </p:nvSpPr>
          <p:spPr bwMode="auto">
            <a:xfrm>
              <a:off x="56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Rectangle 193"/>
            <p:cNvSpPr>
              <a:spLocks noChangeArrowheads="1"/>
            </p:cNvSpPr>
            <p:nvPr/>
          </p:nvSpPr>
          <p:spPr bwMode="auto">
            <a:xfrm>
              <a:off x="55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161" name="Line 194"/>
            <p:cNvSpPr>
              <a:spLocks noChangeShapeType="1"/>
            </p:cNvSpPr>
            <p:nvPr/>
          </p:nvSpPr>
          <p:spPr bwMode="auto">
            <a:xfrm>
              <a:off x="73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" name="Rectangle 195"/>
            <p:cNvSpPr>
              <a:spLocks noChangeArrowheads="1"/>
            </p:cNvSpPr>
            <p:nvPr/>
          </p:nvSpPr>
          <p:spPr bwMode="auto">
            <a:xfrm>
              <a:off x="72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2163" name="Line 196"/>
            <p:cNvSpPr>
              <a:spLocks noChangeShapeType="1"/>
            </p:cNvSpPr>
            <p:nvPr/>
          </p:nvSpPr>
          <p:spPr bwMode="auto">
            <a:xfrm>
              <a:off x="90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" name="Rectangle 197"/>
            <p:cNvSpPr>
              <a:spLocks noChangeArrowheads="1"/>
            </p:cNvSpPr>
            <p:nvPr/>
          </p:nvSpPr>
          <p:spPr bwMode="auto">
            <a:xfrm>
              <a:off x="89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65" name="Line 198"/>
            <p:cNvSpPr>
              <a:spLocks noChangeShapeType="1"/>
            </p:cNvSpPr>
            <p:nvPr/>
          </p:nvSpPr>
          <p:spPr bwMode="auto">
            <a:xfrm>
              <a:off x="107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6" name="Rectangle 199"/>
            <p:cNvSpPr>
              <a:spLocks noChangeArrowheads="1"/>
            </p:cNvSpPr>
            <p:nvPr/>
          </p:nvSpPr>
          <p:spPr bwMode="auto">
            <a:xfrm>
              <a:off x="106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67" name="Rectangle 200"/>
            <p:cNvSpPr>
              <a:spLocks noChangeArrowheads="1"/>
            </p:cNvSpPr>
            <p:nvPr/>
          </p:nvSpPr>
          <p:spPr bwMode="auto">
            <a:xfrm>
              <a:off x="1254" y="36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68" name="Line 201"/>
            <p:cNvSpPr>
              <a:spLocks noChangeShapeType="1"/>
            </p:cNvSpPr>
            <p:nvPr/>
          </p:nvSpPr>
          <p:spPr bwMode="auto">
            <a:xfrm>
              <a:off x="141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9" name="Rectangle 202"/>
            <p:cNvSpPr>
              <a:spLocks noChangeArrowheads="1"/>
            </p:cNvSpPr>
            <p:nvPr/>
          </p:nvSpPr>
          <p:spPr bwMode="auto">
            <a:xfrm>
              <a:off x="1420" y="36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70" name="Line 203"/>
            <p:cNvSpPr>
              <a:spLocks noChangeShapeType="1"/>
            </p:cNvSpPr>
            <p:nvPr/>
          </p:nvSpPr>
          <p:spPr bwMode="auto">
            <a:xfrm>
              <a:off x="158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1" name="Rectangle 204"/>
            <p:cNvSpPr>
              <a:spLocks noChangeArrowheads="1"/>
            </p:cNvSpPr>
            <p:nvPr/>
          </p:nvSpPr>
          <p:spPr bwMode="auto">
            <a:xfrm>
              <a:off x="1591" y="36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72" name="Rectangle 205"/>
            <p:cNvSpPr>
              <a:spLocks noChangeArrowheads="1"/>
            </p:cNvSpPr>
            <p:nvPr/>
          </p:nvSpPr>
          <p:spPr bwMode="auto">
            <a:xfrm>
              <a:off x="1209" y="3771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73" name="Line 206"/>
            <p:cNvSpPr>
              <a:spLocks noChangeShapeType="1"/>
            </p:cNvSpPr>
            <p:nvPr/>
          </p:nvSpPr>
          <p:spPr bwMode="auto">
            <a:xfrm>
              <a:off x="1239" y="383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4" name="Rectangle 207"/>
            <p:cNvSpPr>
              <a:spLocks noChangeArrowheads="1"/>
            </p:cNvSpPr>
            <p:nvPr/>
          </p:nvSpPr>
          <p:spPr bwMode="auto">
            <a:xfrm>
              <a:off x="1223" y="33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75" name="Line 208"/>
            <p:cNvSpPr>
              <a:spLocks noChangeShapeType="1"/>
            </p:cNvSpPr>
            <p:nvPr/>
          </p:nvSpPr>
          <p:spPr bwMode="auto">
            <a:xfrm>
              <a:off x="1239" y="3447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6" name="Rectangle 209"/>
            <p:cNvSpPr>
              <a:spLocks noChangeArrowheads="1"/>
            </p:cNvSpPr>
            <p:nvPr/>
          </p:nvSpPr>
          <p:spPr bwMode="auto">
            <a:xfrm>
              <a:off x="1223" y="3195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77" name="Line 210"/>
            <p:cNvSpPr>
              <a:spLocks noChangeShapeType="1"/>
            </p:cNvSpPr>
            <p:nvPr/>
          </p:nvSpPr>
          <p:spPr bwMode="auto">
            <a:xfrm>
              <a:off x="1239" y="3255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8" name="Rectangle 211"/>
            <p:cNvSpPr>
              <a:spLocks noChangeArrowheads="1"/>
            </p:cNvSpPr>
            <p:nvPr/>
          </p:nvSpPr>
          <p:spPr bwMode="auto">
            <a:xfrm>
              <a:off x="1223" y="3003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179" name="Line 212"/>
            <p:cNvSpPr>
              <a:spLocks noChangeShapeType="1"/>
            </p:cNvSpPr>
            <p:nvPr/>
          </p:nvSpPr>
          <p:spPr bwMode="auto">
            <a:xfrm>
              <a:off x="1239" y="3063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0" name="Rectangle 213"/>
            <p:cNvSpPr>
              <a:spLocks noChangeArrowheads="1"/>
            </p:cNvSpPr>
            <p:nvPr/>
          </p:nvSpPr>
          <p:spPr bwMode="auto">
            <a:xfrm>
              <a:off x="1223" y="2811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81" name="Line 214"/>
            <p:cNvSpPr>
              <a:spLocks noChangeShapeType="1"/>
            </p:cNvSpPr>
            <p:nvPr/>
          </p:nvSpPr>
          <p:spPr bwMode="auto">
            <a:xfrm>
              <a:off x="1239" y="287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2" name="Rectangle 215"/>
            <p:cNvSpPr>
              <a:spLocks noChangeArrowheads="1"/>
            </p:cNvSpPr>
            <p:nvPr/>
          </p:nvSpPr>
          <p:spPr bwMode="auto">
            <a:xfrm>
              <a:off x="1223" y="2619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183" name="Line 216"/>
            <p:cNvSpPr>
              <a:spLocks noChangeShapeType="1"/>
            </p:cNvSpPr>
            <p:nvPr/>
          </p:nvSpPr>
          <p:spPr bwMode="auto">
            <a:xfrm>
              <a:off x="1239" y="267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4" name="Rectangle 217"/>
            <p:cNvSpPr>
              <a:spLocks noChangeArrowheads="1"/>
            </p:cNvSpPr>
            <p:nvPr/>
          </p:nvSpPr>
          <p:spPr bwMode="auto">
            <a:xfrm>
              <a:off x="1223" y="2421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185" name="Line 218"/>
            <p:cNvSpPr>
              <a:spLocks noChangeShapeType="1"/>
            </p:cNvSpPr>
            <p:nvPr/>
          </p:nvSpPr>
          <p:spPr bwMode="auto">
            <a:xfrm>
              <a:off x="1239" y="248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6" name="Rectangle 219"/>
            <p:cNvSpPr>
              <a:spLocks noChangeArrowheads="1"/>
            </p:cNvSpPr>
            <p:nvPr/>
          </p:nvSpPr>
          <p:spPr bwMode="auto">
            <a:xfrm>
              <a:off x="1223" y="2229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2187" name="Line 220"/>
            <p:cNvSpPr>
              <a:spLocks noChangeShapeType="1"/>
            </p:cNvSpPr>
            <p:nvPr/>
          </p:nvSpPr>
          <p:spPr bwMode="auto">
            <a:xfrm>
              <a:off x="1239" y="228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8" name="Rectangle 221"/>
            <p:cNvSpPr>
              <a:spLocks noChangeArrowheads="1"/>
            </p:cNvSpPr>
            <p:nvPr/>
          </p:nvSpPr>
          <p:spPr bwMode="auto">
            <a:xfrm>
              <a:off x="1223" y="203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189" name="Line 222"/>
            <p:cNvSpPr>
              <a:spLocks noChangeShapeType="1"/>
            </p:cNvSpPr>
            <p:nvPr/>
          </p:nvSpPr>
          <p:spPr bwMode="auto">
            <a:xfrm>
              <a:off x="1239" y="2097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0" name="Rectangle 223"/>
            <p:cNvSpPr>
              <a:spLocks noChangeArrowheads="1"/>
            </p:cNvSpPr>
            <p:nvPr/>
          </p:nvSpPr>
          <p:spPr bwMode="auto">
            <a:xfrm>
              <a:off x="1223" y="1845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2191" name="Line 224"/>
            <p:cNvSpPr>
              <a:spLocks noChangeShapeType="1"/>
            </p:cNvSpPr>
            <p:nvPr/>
          </p:nvSpPr>
          <p:spPr bwMode="auto">
            <a:xfrm>
              <a:off x="1239" y="1905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2" name="Rectangle 225"/>
            <p:cNvSpPr>
              <a:spLocks noChangeArrowheads="1"/>
            </p:cNvSpPr>
            <p:nvPr/>
          </p:nvSpPr>
          <p:spPr bwMode="auto">
            <a:xfrm>
              <a:off x="1209" y="1653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2193" name="Line 226"/>
            <p:cNvSpPr>
              <a:spLocks noChangeShapeType="1"/>
            </p:cNvSpPr>
            <p:nvPr/>
          </p:nvSpPr>
          <p:spPr bwMode="auto">
            <a:xfrm>
              <a:off x="1239" y="1713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4" name="Rectangle 227"/>
            <p:cNvSpPr>
              <a:spLocks noChangeArrowheads="1"/>
            </p:cNvSpPr>
            <p:nvPr/>
          </p:nvSpPr>
          <p:spPr bwMode="auto">
            <a:xfrm>
              <a:off x="1209" y="1461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11</a:t>
              </a:r>
              <a:endParaRPr lang="en-US"/>
            </a:p>
          </p:txBody>
        </p:sp>
        <p:sp>
          <p:nvSpPr>
            <p:cNvPr id="2195" name="Line 228"/>
            <p:cNvSpPr>
              <a:spLocks noChangeShapeType="1"/>
            </p:cNvSpPr>
            <p:nvPr/>
          </p:nvSpPr>
          <p:spPr bwMode="auto">
            <a:xfrm>
              <a:off x="1239" y="152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6" name="Rectangle 229"/>
            <p:cNvSpPr>
              <a:spLocks noChangeArrowheads="1"/>
            </p:cNvSpPr>
            <p:nvPr/>
          </p:nvSpPr>
          <p:spPr bwMode="auto">
            <a:xfrm>
              <a:off x="1209" y="1269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12</a:t>
              </a:r>
              <a:endParaRPr lang="en-US"/>
            </a:p>
          </p:txBody>
        </p:sp>
        <p:sp>
          <p:nvSpPr>
            <p:cNvPr id="2197" name="Line 230"/>
            <p:cNvSpPr>
              <a:spLocks noChangeShapeType="1"/>
            </p:cNvSpPr>
            <p:nvPr/>
          </p:nvSpPr>
          <p:spPr bwMode="auto">
            <a:xfrm>
              <a:off x="1239" y="132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8" name="Rectangle 233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070" name="Freeform 232"/>
          <p:cNvSpPr>
            <a:spLocks/>
          </p:cNvSpPr>
          <p:nvPr/>
        </p:nvSpPr>
        <p:spPr bwMode="auto">
          <a:xfrm>
            <a:off x="312738" y="1535113"/>
            <a:ext cx="2406650" cy="4338637"/>
          </a:xfrm>
          <a:custGeom>
            <a:avLst/>
            <a:gdLst>
              <a:gd name="T0" fmla="*/ 2147483647 w 974"/>
              <a:gd name="T1" fmla="*/ 2147483647 h 415"/>
              <a:gd name="T2" fmla="*/ 2147483647 w 974"/>
              <a:gd name="T3" fmla="*/ 2147483647 h 415"/>
              <a:gd name="T4" fmla="*/ 2147483647 w 974"/>
              <a:gd name="T5" fmla="*/ 2147483647 h 415"/>
              <a:gd name="T6" fmla="*/ 2147483647 w 974"/>
              <a:gd name="T7" fmla="*/ 2147483647 h 415"/>
              <a:gd name="T8" fmla="*/ 2147483647 w 974"/>
              <a:gd name="T9" fmla="*/ 2147483647 h 415"/>
              <a:gd name="T10" fmla="*/ 2147483647 w 974"/>
              <a:gd name="T11" fmla="*/ 2147483647 h 415"/>
              <a:gd name="T12" fmla="*/ 2147483647 w 974"/>
              <a:gd name="T13" fmla="*/ 2147483647 h 415"/>
              <a:gd name="T14" fmla="*/ 2147483647 w 974"/>
              <a:gd name="T15" fmla="*/ 2147483647 h 415"/>
              <a:gd name="T16" fmla="*/ 2147483647 w 974"/>
              <a:gd name="T17" fmla="*/ 2147483647 h 415"/>
              <a:gd name="T18" fmla="*/ 2147483647 w 974"/>
              <a:gd name="T19" fmla="*/ 2147483647 h 415"/>
              <a:gd name="T20" fmla="*/ 2147483647 w 974"/>
              <a:gd name="T21" fmla="*/ 2147483647 h 415"/>
              <a:gd name="T22" fmla="*/ 2147483647 w 974"/>
              <a:gd name="T23" fmla="*/ 2147483647 h 415"/>
              <a:gd name="T24" fmla="*/ 2147483647 w 974"/>
              <a:gd name="T25" fmla="*/ 2147483647 h 415"/>
              <a:gd name="T26" fmla="*/ 2147483647 w 974"/>
              <a:gd name="T27" fmla="*/ 2147483647 h 415"/>
              <a:gd name="T28" fmla="*/ 2147483647 w 974"/>
              <a:gd name="T29" fmla="*/ 2147483647 h 415"/>
              <a:gd name="T30" fmla="*/ 2147483647 w 974"/>
              <a:gd name="T31" fmla="*/ 2147483647 h 415"/>
              <a:gd name="T32" fmla="*/ 2147483647 w 974"/>
              <a:gd name="T33" fmla="*/ 2147483647 h 415"/>
              <a:gd name="T34" fmla="*/ 2147483647 w 974"/>
              <a:gd name="T35" fmla="*/ 2147483647 h 415"/>
              <a:gd name="T36" fmla="*/ 2147483647 w 974"/>
              <a:gd name="T37" fmla="*/ 2147483647 h 415"/>
              <a:gd name="T38" fmla="*/ 2147483647 w 974"/>
              <a:gd name="T39" fmla="*/ 2147483647 h 415"/>
              <a:gd name="T40" fmla="*/ 2147483647 w 974"/>
              <a:gd name="T41" fmla="*/ 2147483647 h 415"/>
              <a:gd name="T42" fmla="*/ 2147483647 w 974"/>
              <a:gd name="T43" fmla="*/ 2147483647 h 415"/>
              <a:gd name="T44" fmla="*/ 2147483647 w 974"/>
              <a:gd name="T45" fmla="*/ 2147483647 h 415"/>
              <a:gd name="T46" fmla="*/ 2147483647 w 974"/>
              <a:gd name="T47" fmla="*/ 2147483647 h 415"/>
              <a:gd name="T48" fmla="*/ 2147483647 w 974"/>
              <a:gd name="T49" fmla="*/ 2147483647 h 415"/>
              <a:gd name="T50" fmla="*/ 2147483647 w 974"/>
              <a:gd name="T51" fmla="*/ 2147483647 h 415"/>
              <a:gd name="T52" fmla="*/ 2147483647 w 974"/>
              <a:gd name="T53" fmla="*/ 2147483647 h 415"/>
              <a:gd name="T54" fmla="*/ 2147483647 w 974"/>
              <a:gd name="T55" fmla="*/ 2147483647 h 415"/>
              <a:gd name="T56" fmla="*/ 2147483647 w 974"/>
              <a:gd name="T57" fmla="*/ 2147483647 h 415"/>
              <a:gd name="T58" fmla="*/ 2147483647 w 974"/>
              <a:gd name="T59" fmla="*/ 2147483647 h 415"/>
              <a:gd name="T60" fmla="*/ 2147483647 w 974"/>
              <a:gd name="T61" fmla="*/ 2147483647 h 415"/>
              <a:gd name="T62" fmla="*/ 2147483647 w 974"/>
              <a:gd name="T63" fmla="*/ 2147483647 h 415"/>
              <a:gd name="T64" fmla="*/ 2147483647 w 974"/>
              <a:gd name="T65" fmla="*/ 2147483647 h 415"/>
              <a:gd name="T66" fmla="*/ 2147483647 w 974"/>
              <a:gd name="T67" fmla="*/ 2147483647 h 415"/>
              <a:gd name="T68" fmla="*/ 2147483647 w 974"/>
              <a:gd name="T69" fmla="*/ 2147483647 h 415"/>
              <a:gd name="T70" fmla="*/ 2147483647 w 974"/>
              <a:gd name="T71" fmla="*/ 2147483647 h 415"/>
              <a:gd name="T72" fmla="*/ 2147483647 w 974"/>
              <a:gd name="T73" fmla="*/ 2147483647 h 415"/>
              <a:gd name="T74" fmla="*/ 2147483647 w 974"/>
              <a:gd name="T75" fmla="*/ 2147483647 h 415"/>
              <a:gd name="T76" fmla="*/ 2147483647 w 974"/>
              <a:gd name="T77" fmla="*/ 2147483647 h 415"/>
              <a:gd name="T78" fmla="*/ 2147483647 w 974"/>
              <a:gd name="T79" fmla="*/ 2147483647 h 415"/>
              <a:gd name="T80" fmla="*/ 2147483647 w 974"/>
              <a:gd name="T81" fmla="*/ 2147483647 h 415"/>
              <a:gd name="T82" fmla="*/ 2147483647 w 974"/>
              <a:gd name="T83" fmla="*/ 2147483647 h 415"/>
              <a:gd name="T84" fmla="*/ 2147483647 w 974"/>
              <a:gd name="T85" fmla="*/ 2147483647 h 415"/>
              <a:gd name="T86" fmla="*/ 2147483647 w 974"/>
              <a:gd name="T87" fmla="*/ 2147483647 h 415"/>
              <a:gd name="T88" fmla="*/ 2147483647 w 974"/>
              <a:gd name="T89" fmla="*/ 2147483647 h 415"/>
              <a:gd name="T90" fmla="*/ 2147483647 w 974"/>
              <a:gd name="T91" fmla="*/ 2147483647 h 415"/>
              <a:gd name="T92" fmla="*/ 2147483647 w 974"/>
              <a:gd name="T93" fmla="*/ 2147483647 h 415"/>
              <a:gd name="T94" fmla="*/ 2147483647 w 974"/>
              <a:gd name="T95" fmla="*/ 2147483647 h 415"/>
              <a:gd name="T96" fmla="*/ 2147483647 w 974"/>
              <a:gd name="T97" fmla="*/ 2147483647 h 415"/>
              <a:gd name="T98" fmla="*/ 2147483647 w 974"/>
              <a:gd name="T99" fmla="*/ 2147483647 h 415"/>
              <a:gd name="T100" fmla="*/ 2147483647 w 974"/>
              <a:gd name="T101" fmla="*/ 2147483647 h 415"/>
              <a:gd name="T102" fmla="*/ 2147483647 w 974"/>
              <a:gd name="T103" fmla="*/ 2147483647 h 415"/>
              <a:gd name="T104" fmla="*/ 2147483647 w 974"/>
              <a:gd name="T105" fmla="*/ 2147483647 h 415"/>
              <a:gd name="T106" fmla="*/ 2147483647 w 974"/>
              <a:gd name="T107" fmla="*/ 2147483647 h 415"/>
              <a:gd name="T108" fmla="*/ 2147483647 w 974"/>
              <a:gd name="T109" fmla="*/ 2147483647 h 415"/>
              <a:gd name="T110" fmla="*/ 2147483647 w 974"/>
              <a:gd name="T111" fmla="*/ 2147483647 h 415"/>
              <a:gd name="T112" fmla="*/ 2147483647 w 974"/>
              <a:gd name="T113" fmla="*/ 2147483647 h 415"/>
              <a:gd name="T114" fmla="*/ 2147483647 w 974"/>
              <a:gd name="T115" fmla="*/ 2147483647 h 415"/>
              <a:gd name="T116" fmla="*/ 2147483647 w 974"/>
              <a:gd name="T117" fmla="*/ 2147483647 h 415"/>
              <a:gd name="T118" fmla="*/ 2147483647 w 974"/>
              <a:gd name="T119" fmla="*/ 2147483647 h 415"/>
              <a:gd name="T120" fmla="*/ 2147483647 w 974"/>
              <a:gd name="T121" fmla="*/ 0 h 4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74"/>
              <a:gd name="T184" fmla="*/ 0 h 415"/>
              <a:gd name="T185" fmla="*/ 974 w 974"/>
              <a:gd name="T186" fmla="*/ 415 h 4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74" h="415">
                <a:moveTo>
                  <a:pt x="0" y="415"/>
                </a:moveTo>
                <a:lnTo>
                  <a:pt x="2" y="415"/>
                </a:lnTo>
                <a:lnTo>
                  <a:pt x="4" y="415"/>
                </a:lnTo>
                <a:lnTo>
                  <a:pt x="6" y="415"/>
                </a:lnTo>
                <a:lnTo>
                  <a:pt x="8" y="415"/>
                </a:lnTo>
                <a:lnTo>
                  <a:pt x="10" y="415"/>
                </a:lnTo>
                <a:lnTo>
                  <a:pt x="12" y="415"/>
                </a:lnTo>
                <a:lnTo>
                  <a:pt x="14" y="415"/>
                </a:lnTo>
                <a:lnTo>
                  <a:pt x="16" y="415"/>
                </a:lnTo>
                <a:lnTo>
                  <a:pt x="18" y="415"/>
                </a:lnTo>
                <a:lnTo>
                  <a:pt x="20" y="415"/>
                </a:lnTo>
                <a:lnTo>
                  <a:pt x="22" y="415"/>
                </a:lnTo>
                <a:lnTo>
                  <a:pt x="24" y="415"/>
                </a:lnTo>
                <a:lnTo>
                  <a:pt x="26" y="415"/>
                </a:lnTo>
                <a:lnTo>
                  <a:pt x="28" y="415"/>
                </a:lnTo>
                <a:lnTo>
                  <a:pt x="30" y="415"/>
                </a:lnTo>
                <a:lnTo>
                  <a:pt x="32" y="415"/>
                </a:lnTo>
                <a:lnTo>
                  <a:pt x="34" y="415"/>
                </a:lnTo>
                <a:lnTo>
                  <a:pt x="36" y="415"/>
                </a:lnTo>
                <a:lnTo>
                  <a:pt x="38" y="415"/>
                </a:lnTo>
                <a:lnTo>
                  <a:pt x="40" y="415"/>
                </a:lnTo>
                <a:lnTo>
                  <a:pt x="42" y="415"/>
                </a:lnTo>
                <a:lnTo>
                  <a:pt x="44" y="415"/>
                </a:lnTo>
                <a:lnTo>
                  <a:pt x="46" y="415"/>
                </a:lnTo>
                <a:lnTo>
                  <a:pt x="48" y="415"/>
                </a:lnTo>
                <a:lnTo>
                  <a:pt x="50" y="415"/>
                </a:lnTo>
                <a:lnTo>
                  <a:pt x="52" y="415"/>
                </a:lnTo>
                <a:lnTo>
                  <a:pt x="54" y="415"/>
                </a:lnTo>
                <a:lnTo>
                  <a:pt x="56" y="415"/>
                </a:lnTo>
                <a:lnTo>
                  <a:pt x="58" y="415"/>
                </a:lnTo>
                <a:lnTo>
                  <a:pt x="60" y="415"/>
                </a:lnTo>
                <a:lnTo>
                  <a:pt x="62" y="415"/>
                </a:lnTo>
                <a:lnTo>
                  <a:pt x="64" y="415"/>
                </a:lnTo>
                <a:lnTo>
                  <a:pt x="66" y="415"/>
                </a:lnTo>
                <a:lnTo>
                  <a:pt x="68" y="415"/>
                </a:lnTo>
                <a:lnTo>
                  <a:pt x="70" y="415"/>
                </a:lnTo>
                <a:lnTo>
                  <a:pt x="72" y="415"/>
                </a:lnTo>
                <a:lnTo>
                  <a:pt x="74" y="415"/>
                </a:lnTo>
                <a:lnTo>
                  <a:pt x="76" y="415"/>
                </a:lnTo>
                <a:lnTo>
                  <a:pt x="78" y="415"/>
                </a:lnTo>
                <a:lnTo>
                  <a:pt x="80" y="414"/>
                </a:lnTo>
                <a:lnTo>
                  <a:pt x="82" y="414"/>
                </a:lnTo>
                <a:lnTo>
                  <a:pt x="84" y="414"/>
                </a:lnTo>
                <a:lnTo>
                  <a:pt x="86" y="414"/>
                </a:lnTo>
                <a:lnTo>
                  <a:pt x="88" y="414"/>
                </a:lnTo>
                <a:lnTo>
                  <a:pt x="90" y="414"/>
                </a:lnTo>
                <a:lnTo>
                  <a:pt x="92" y="414"/>
                </a:lnTo>
                <a:lnTo>
                  <a:pt x="94" y="414"/>
                </a:lnTo>
                <a:lnTo>
                  <a:pt x="96" y="414"/>
                </a:lnTo>
                <a:lnTo>
                  <a:pt x="98" y="414"/>
                </a:lnTo>
                <a:lnTo>
                  <a:pt x="100" y="414"/>
                </a:lnTo>
                <a:lnTo>
                  <a:pt x="102" y="414"/>
                </a:lnTo>
                <a:lnTo>
                  <a:pt x="104" y="414"/>
                </a:lnTo>
                <a:lnTo>
                  <a:pt x="106" y="414"/>
                </a:lnTo>
                <a:lnTo>
                  <a:pt x="108" y="414"/>
                </a:lnTo>
                <a:lnTo>
                  <a:pt x="110" y="414"/>
                </a:lnTo>
                <a:lnTo>
                  <a:pt x="112" y="414"/>
                </a:lnTo>
                <a:lnTo>
                  <a:pt x="114" y="414"/>
                </a:lnTo>
                <a:lnTo>
                  <a:pt x="116" y="414"/>
                </a:lnTo>
                <a:lnTo>
                  <a:pt x="118" y="414"/>
                </a:lnTo>
                <a:lnTo>
                  <a:pt x="120" y="414"/>
                </a:lnTo>
                <a:lnTo>
                  <a:pt x="122" y="414"/>
                </a:lnTo>
                <a:lnTo>
                  <a:pt x="124" y="414"/>
                </a:lnTo>
                <a:lnTo>
                  <a:pt x="126" y="414"/>
                </a:lnTo>
                <a:lnTo>
                  <a:pt x="128" y="414"/>
                </a:lnTo>
                <a:lnTo>
                  <a:pt x="130" y="414"/>
                </a:lnTo>
                <a:lnTo>
                  <a:pt x="132" y="414"/>
                </a:lnTo>
                <a:lnTo>
                  <a:pt x="134" y="414"/>
                </a:lnTo>
                <a:lnTo>
                  <a:pt x="136" y="414"/>
                </a:lnTo>
                <a:lnTo>
                  <a:pt x="138" y="414"/>
                </a:lnTo>
                <a:lnTo>
                  <a:pt x="140" y="413"/>
                </a:lnTo>
                <a:lnTo>
                  <a:pt x="142" y="413"/>
                </a:lnTo>
                <a:lnTo>
                  <a:pt x="144" y="413"/>
                </a:lnTo>
                <a:lnTo>
                  <a:pt x="146" y="413"/>
                </a:lnTo>
                <a:lnTo>
                  <a:pt x="148" y="413"/>
                </a:lnTo>
                <a:lnTo>
                  <a:pt x="150" y="413"/>
                </a:lnTo>
                <a:lnTo>
                  <a:pt x="152" y="413"/>
                </a:lnTo>
                <a:lnTo>
                  <a:pt x="154" y="413"/>
                </a:lnTo>
                <a:lnTo>
                  <a:pt x="156" y="413"/>
                </a:lnTo>
                <a:lnTo>
                  <a:pt x="158" y="413"/>
                </a:lnTo>
                <a:lnTo>
                  <a:pt x="160" y="413"/>
                </a:lnTo>
                <a:lnTo>
                  <a:pt x="162" y="413"/>
                </a:lnTo>
                <a:lnTo>
                  <a:pt x="164" y="413"/>
                </a:lnTo>
                <a:lnTo>
                  <a:pt x="166" y="413"/>
                </a:lnTo>
                <a:lnTo>
                  <a:pt x="168" y="413"/>
                </a:lnTo>
                <a:lnTo>
                  <a:pt x="170" y="413"/>
                </a:lnTo>
                <a:lnTo>
                  <a:pt x="172" y="413"/>
                </a:lnTo>
                <a:lnTo>
                  <a:pt x="174" y="413"/>
                </a:lnTo>
                <a:lnTo>
                  <a:pt x="176" y="413"/>
                </a:lnTo>
                <a:lnTo>
                  <a:pt x="178" y="413"/>
                </a:lnTo>
                <a:lnTo>
                  <a:pt x="180" y="413"/>
                </a:lnTo>
                <a:lnTo>
                  <a:pt x="182" y="413"/>
                </a:lnTo>
                <a:lnTo>
                  <a:pt x="184" y="413"/>
                </a:lnTo>
                <a:lnTo>
                  <a:pt x="186" y="412"/>
                </a:lnTo>
                <a:lnTo>
                  <a:pt x="188" y="412"/>
                </a:lnTo>
                <a:lnTo>
                  <a:pt x="190" y="412"/>
                </a:lnTo>
                <a:lnTo>
                  <a:pt x="192" y="412"/>
                </a:lnTo>
                <a:lnTo>
                  <a:pt x="194" y="412"/>
                </a:lnTo>
                <a:lnTo>
                  <a:pt x="196" y="412"/>
                </a:lnTo>
                <a:lnTo>
                  <a:pt x="198" y="412"/>
                </a:lnTo>
                <a:lnTo>
                  <a:pt x="200" y="412"/>
                </a:lnTo>
                <a:lnTo>
                  <a:pt x="202" y="412"/>
                </a:lnTo>
                <a:lnTo>
                  <a:pt x="204" y="412"/>
                </a:lnTo>
                <a:lnTo>
                  <a:pt x="206" y="412"/>
                </a:lnTo>
                <a:lnTo>
                  <a:pt x="208" y="412"/>
                </a:lnTo>
                <a:lnTo>
                  <a:pt x="210" y="412"/>
                </a:lnTo>
                <a:lnTo>
                  <a:pt x="212" y="412"/>
                </a:lnTo>
                <a:lnTo>
                  <a:pt x="214" y="412"/>
                </a:lnTo>
                <a:lnTo>
                  <a:pt x="216" y="412"/>
                </a:lnTo>
                <a:lnTo>
                  <a:pt x="218" y="412"/>
                </a:lnTo>
                <a:lnTo>
                  <a:pt x="220" y="412"/>
                </a:lnTo>
                <a:lnTo>
                  <a:pt x="222" y="411"/>
                </a:lnTo>
                <a:lnTo>
                  <a:pt x="224" y="411"/>
                </a:lnTo>
                <a:lnTo>
                  <a:pt x="226" y="411"/>
                </a:lnTo>
                <a:lnTo>
                  <a:pt x="228" y="411"/>
                </a:lnTo>
                <a:lnTo>
                  <a:pt x="230" y="411"/>
                </a:lnTo>
                <a:lnTo>
                  <a:pt x="232" y="411"/>
                </a:lnTo>
                <a:lnTo>
                  <a:pt x="234" y="411"/>
                </a:lnTo>
                <a:lnTo>
                  <a:pt x="236" y="411"/>
                </a:lnTo>
                <a:lnTo>
                  <a:pt x="238" y="411"/>
                </a:lnTo>
                <a:lnTo>
                  <a:pt x="240" y="411"/>
                </a:lnTo>
                <a:lnTo>
                  <a:pt x="242" y="411"/>
                </a:lnTo>
                <a:lnTo>
                  <a:pt x="244" y="411"/>
                </a:lnTo>
                <a:lnTo>
                  <a:pt x="246" y="411"/>
                </a:lnTo>
                <a:lnTo>
                  <a:pt x="248" y="411"/>
                </a:lnTo>
                <a:lnTo>
                  <a:pt x="250" y="410"/>
                </a:lnTo>
                <a:lnTo>
                  <a:pt x="252" y="410"/>
                </a:lnTo>
                <a:lnTo>
                  <a:pt x="254" y="410"/>
                </a:lnTo>
                <a:lnTo>
                  <a:pt x="256" y="410"/>
                </a:lnTo>
                <a:lnTo>
                  <a:pt x="258" y="410"/>
                </a:lnTo>
                <a:lnTo>
                  <a:pt x="260" y="410"/>
                </a:lnTo>
                <a:lnTo>
                  <a:pt x="262" y="410"/>
                </a:lnTo>
                <a:lnTo>
                  <a:pt x="264" y="410"/>
                </a:lnTo>
                <a:lnTo>
                  <a:pt x="266" y="410"/>
                </a:lnTo>
                <a:lnTo>
                  <a:pt x="268" y="410"/>
                </a:lnTo>
                <a:lnTo>
                  <a:pt x="270" y="410"/>
                </a:lnTo>
                <a:lnTo>
                  <a:pt x="272" y="410"/>
                </a:lnTo>
                <a:lnTo>
                  <a:pt x="274" y="410"/>
                </a:lnTo>
                <a:lnTo>
                  <a:pt x="276" y="409"/>
                </a:lnTo>
                <a:lnTo>
                  <a:pt x="278" y="409"/>
                </a:lnTo>
                <a:lnTo>
                  <a:pt x="280" y="409"/>
                </a:lnTo>
                <a:lnTo>
                  <a:pt x="282" y="409"/>
                </a:lnTo>
                <a:lnTo>
                  <a:pt x="284" y="409"/>
                </a:lnTo>
                <a:lnTo>
                  <a:pt x="286" y="409"/>
                </a:lnTo>
                <a:lnTo>
                  <a:pt x="288" y="409"/>
                </a:lnTo>
                <a:lnTo>
                  <a:pt x="290" y="409"/>
                </a:lnTo>
                <a:lnTo>
                  <a:pt x="292" y="409"/>
                </a:lnTo>
                <a:lnTo>
                  <a:pt x="294" y="409"/>
                </a:lnTo>
                <a:lnTo>
                  <a:pt x="296" y="409"/>
                </a:lnTo>
                <a:lnTo>
                  <a:pt x="298" y="408"/>
                </a:lnTo>
                <a:lnTo>
                  <a:pt x="300" y="408"/>
                </a:lnTo>
                <a:lnTo>
                  <a:pt x="302" y="408"/>
                </a:lnTo>
                <a:lnTo>
                  <a:pt x="304" y="408"/>
                </a:lnTo>
                <a:lnTo>
                  <a:pt x="306" y="408"/>
                </a:lnTo>
                <a:lnTo>
                  <a:pt x="308" y="408"/>
                </a:lnTo>
                <a:lnTo>
                  <a:pt x="310" y="408"/>
                </a:lnTo>
                <a:lnTo>
                  <a:pt x="312" y="408"/>
                </a:lnTo>
                <a:lnTo>
                  <a:pt x="314" y="408"/>
                </a:lnTo>
                <a:lnTo>
                  <a:pt x="316" y="408"/>
                </a:lnTo>
                <a:lnTo>
                  <a:pt x="318" y="407"/>
                </a:lnTo>
                <a:lnTo>
                  <a:pt x="320" y="407"/>
                </a:lnTo>
                <a:lnTo>
                  <a:pt x="322" y="407"/>
                </a:lnTo>
                <a:lnTo>
                  <a:pt x="324" y="407"/>
                </a:lnTo>
                <a:lnTo>
                  <a:pt x="326" y="407"/>
                </a:lnTo>
                <a:lnTo>
                  <a:pt x="328" y="407"/>
                </a:lnTo>
                <a:lnTo>
                  <a:pt x="330" y="407"/>
                </a:lnTo>
                <a:lnTo>
                  <a:pt x="332" y="407"/>
                </a:lnTo>
                <a:lnTo>
                  <a:pt x="334" y="407"/>
                </a:lnTo>
                <a:lnTo>
                  <a:pt x="336" y="406"/>
                </a:lnTo>
                <a:lnTo>
                  <a:pt x="338" y="406"/>
                </a:lnTo>
                <a:lnTo>
                  <a:pt x="340" y="406"/>
                </a:lnTo>
                <a:lnTo>
                  <a:pt x="342" y="406"/>
                </a:lnTo>
                <a:lnTo>
                  <a:pt x="344" y="406"/>
                </a:lnTo>
                <a:lnTo>
                  <a:pt x="346" y="406"/>
                </a:lnTo>
                <a:lnTo>
                  <a:pt x="348" y="406"/>
                </a:lnTo>
                <a:lnTo>
                  <a:pt x="350" y="406"/>
                </a:lnTo>
                <a:lnTo>
                  <a:pt x="352" y="405"/>
                </a:lnTo>
                <a:lnTo>
                  <a:pt x="354" y="405"/>
                </a:lnTo>
                <a:lnTo>
                  <a:pt x="356" y="405"/>
                </a:lnTo>
                <a:lnTo>
                  <a:pt x="358" y="405"/>
                </a:lnTo>
                <a:lnTo>
                  <a:pt x="360" y="405"/>
                </a:lnTo>
                <a:lnTo>
                  <a:pt x="362" y="405"/>
                </a:lnTo>
                <a:lnTo>
                  <a:pt x="364" y="405"/>
                </a:lnTo>
                <a:lnTo>
                  <a:pt x="366" y="404"/>
                </a:lnTo>
                <a:lnTo>
                  <a:pt x="368" y="404"/>
                </a:lnTo>
                <a:lnTo>
                  <a:pt x="370" y="404"/>
                </a:lnTo>
                <a:lnTo>
                  <a:pt x="372" y="404"/>
                </a:lnTo>
                <a:lnTo>
                  <a:pt x="374" y="404"/>
                </a:lnTo>
                <a:lnTo>
                  <a:pt x="376" y="404"/>
                </a:lnTo>
                <a:lnTo>
                  <a:pt x="378" y="404"/>
                </a:lnTo>
                <a:lnTo>
                  <a:pt x="380" y="403"/>
                </a:lnTo>
                <a:lnTo>
                  <a:pt x="382" y="403"/>
                </a:lnTo>
                <a:lnTo>
                  <a:pt x="384" y="403"/>
                </a:lnTo>
                <a:lnTo>
                  <a:pt x="386" y="403"/>
                </a:lnTo>
                <a:lnTo>
                  <a:pt x="388" y="403"/>
                </a:lnTo>
                <a:lnTo>
                  <a:pt x="390" y="403"/>
                </a:lnTo>
                <a:lnTo>
                  <a:pt x="392" y="402"/>
                </a:lnTo>
                <a:lnTo>
                  <a:pt x="394" y="402"/>
                </a:lnTo>
                <a:lnTo>
                  <a:pt x="396" y="402"/>
                </a:lnTo>
                <a:lnTo>
                  <a:pt x="398" y="402"/>
                </a:lnTo>
                <a:lnTo>
                  <a:pt x="400" y="402"/>
                </a:lnTo>
                <a:lnTo>
                  <a:pt x="402" y="402"/>
                </a:lnTo>
                <a:lnTo>
                  <a:pt x="404" y="401"/>
                </a:lnTo>
                <a:lnTo>
                  <a:pt x="406" y="401"/>
                </a:lnTo>
                <a:lnTo>
                  <a:pt x="408" y="401"/>
                </a:lnTo>
                <a:lnTo>
                  <a:pt x="410" y="401"/>
                </a:lnTo>
                <a:lnTo>
                  <a:pt x="412" y="401"/>
                </a:lnTo>
                <a:lnTo>
                  <a:pt x="414" y="400"/>
                </a:lnTo>
                <a:lnTo>
                  <a:pt x="416" y="400"/>
                </a:lnTo>
                <a:lnTo>
                  <a:pt x="418" y="400"/>
                </a:lnTo>
                <a:lnTo>
                  <a:pt x="420" y="400"/>
                </a:lnTo>
                <a:lnTo>
                  <a:pt x="422" y="400"/>
                </a:lnTo>
                <a:lnTo>
                  <a:pt x="424" y="399"/>
                </a:lnTo>
                <a:lnTo>
                  <a:pt x="426" y="399"/>
                </a:lnTo>
                <a:lnTo>
                  <a:pt x="428" y="399"/>
                </a:lnTo>
                <a:lnTo>
                  <a:pt x="430" y="399"/>
                </a:lnTo>
                <a:lnTo>
                  <a:pt x="432" y="399"/>
                </a:lnTo>
                <a:lnTo>
                  <a:pt x="434" y="398"/>
                </a:lnTo>
                <a:lnTo>
                  <a:pt x="436" y="398"/>
                </a:lnTo>
                <a:lnTo>
                  <a:pt x="438" y="398"/>
                </a:lnTo>
                <a:lnTo>
                  <a:pt x="440" y="398"/>
                </a:lnTo>
                <a:lnTo>
                  <a:pt x="442" y="398"/>
                </a:lnTo>
                <a:lnTo>
                  <a:pt x="444" y="397"/>
                </a:lnTo>
                <a:lnTo>
                  <a:pt x="446" y="397"/>
                </a:lnTo>
                <a:lnTo>
                  <a:pt x="448" y="397"/>
                </a:lnTo>
                <a:lnTo>
                  <a:pt x="450" y="397"/>
                </a:lnTo>
                <a:lnTo>
                  <a:pt x="452" y="396"/>
                </a:lnTo>
                <a:lnTo>
                  <a:pt x="454" y="396"/>
                </a:lnTo>
                <a:lnTo>
                  <a:pt x="456" y="396"/>
                </a:lnTo>
                <a:lnTo>
                  <a:pt x="458" y="396"/>
                </a:lnTo>
                <a:lnTo>
                  <a:pt x="460" y="395"/>
                </a:lnTo>
                <a:lnTo>
                  <a:pt x="462" y="395"/>
                </a:lnTo>
                <a:lnTo>
                  <a:pt x="464" y="395"/>
                </a:lnTo>
                <a:lnTo>
                  <a:pt x="466" y="395"/>
                </a:lnTo>
                <a:lnTo>
                  <a:pt x="468" y="394"/>
                </a:lnTo>
                <a:lnTo>
                  <a:pt x="470" y="394"/>
                </a:lnTo>
                <a:lnTo>
                  <a:pt x="472" y="394"/>
                </a:lnTo>
                <a:lnTo>
                  <a:pt x="474" y="394"/>
                </a:lnTo>
                <a:lnTo>
                  <a:pt x="476" y="393"/>
                </a:lnTo>
                <a:lnTo>
                  <a:pt x="478" y="393"/>
                </a:lnTo>
                <a:lnTo>
                  <a:pt x="480" y="393"/>
                </a:lnTo>
                <a:lnTo>
                  <a:pt x="482" y="393"/>
                </a:lnTo>
                <a:lnTo>
                  <a:pt x="484" y="392"/>
                </a:lnTo>
                <a:lnTo>
                  <a:pt x="486" y="392"/>
                </a:lnTo>
                <a:lnTo>
                  <a:pt x="488" y="392"/>
                </a:lnTo>
                <a:lnTo>
                  <a:pt x="490" y="391"/>
                </a:lnTo>
                <a:lnTo>
                  <a:pt x="492" y="391"/>
                </a:lnTo>
                <a:lnTo>
                  <a:pt x="494" y="391"/>
                </a:lnTo>
                <a:lnTo>
                  <a:pt x="496" y="390"/>
                </a:lnTo>
                <a:lnTo>
                  <a:pt x="498" y="390"/>
                </a:lnTo>
                <a:lnTo>
                  <a:pt x="500" y="390"/>
                </a:lnTo>
                <a:lnTo>
                  <a:pt x="502" y="390"/>
                </a:lnTo>
                <a:lnTo>
                  <a:pt x="504" y="389"/>
                </a:lnTo>
                <a:lnTo>
                  <a:pt x="506" y="389"/>
                </a:lnTo>
                <a:lnTo>
                  <a:pt x="508" y="389"/>
                </a:lnTo>
                <a:lnTo>
                  <a:pt x="510" y="388"/>
                </a:lnTo>
                <a:lnTo>
                  <a:pt x="512" y="388"/>
                </a:lnTo>
                <a:lnTo>
                  <a:pt x="514" y="388"/>
                </a:lnTo>
                <a:lnTo>
                  <a:pt x="516" y="387"/>
                </a:lnTo>
                <a:lnTo>
                  <a:pt x="518" y="387"/>
                </a:lnTo>
                <a:lnTo>
                  <a:pt x="520" y="387"/>
                </a:lnTo>
                <a:lnTo>
                  <a:pt x="522" y="386"/>
                </a:lnTo>
                <a:lnTo>
                  <a:pt x="524" y="386"/>
                </a:lnTo>
                <a:lnTo>
                  <a:pt x="526" y="385"/>
                </a:lnTo>
                <a:lnTo>
                  <a:pt x="528" y="385"/>
                </a:lnTo>
                <a:lnTo>
                  <a:pt x="530" y="385"/>
                </a:lnTo>
                <a:lnTo>
                  <a:pt x="532" y="384"/>
                </a:lnTo>
                <a:lnTo>
                  <a:pt x="534" y="384"/>
                </a:lnTo>
                <a:lnTo>
                  <a:pt x="536" y="384"/>
                </a:lnTo>
                <a:lnTo>
                  <a:pt x="538" y="383"/>
                </a:lnTo>
                <a:lnTo>
                  <a:pt x="540" y="383"/>
                </a:lnTo>
                <a:lnTo>
                  <a:pt x="542" y="382"/>
                </a:lnTo>
                <a:lnTo>
                  <a:pt x="544" y="382"/>
                </a:lnTo>
                <a:lnTo>
                  <a:pt x="546" y="382"/>
                </a:lnTo>
                <a:lnTo>
                  <a:pt x="548" y="381"/>
                </a:lnTo>
                <a:lnTo>
                  <a:pt x="550" y="381"/>
                </a:lnTo>
                <a:lnTo>
                  <a:pt x="552" y="380"/>
                </a:lnTo>
                <a:lnTo>
                  <a:pt x="554" y="380"/>
                </a:lnTo>
                <a:lnTo>
                  <a:pt x="556" y="380"/>
                </a:lnTo>
                <a:lnTo>
                  <a:pt x="558" y="379"/>
                </a:lnTo>
                <a:lnTo>
                  <a:pt x="560" y="379"/>
                </a:lnTo>
                <a:lnTo>
                  <a:pt x="562" y="378"/>
                </a:lnTo>
                <a:lnTo>
                  <a:pt x="564" y="378"/>
                </a:lnTo>
                <a:lnTo>
                  <a:pt x="566" y="377"/>
                </a:lnTo>
                <a:lnTo>
                  <a:pt x="568" y="377"/>
                </a:lnTo>
                <a:lnTo>
                  <a:pt x="570" y="376"/>
                </a:lnTo>
                <a:lnTo>
                  <a:pt x="572" y="376"/>
                </a:lnTo>
                <a:lnTo>
                  <a:pt x="574" y="375"/>
                </a:lnTo>
                <a:lnTo>
                  <a:pt x="576" y="375"/>
                </a:lnTo>
                <a:lnTo>
                  <a:pt x="578" y="375"/>
                </a:lnTo>
                <a:lnTo>
                  <a:pt x="580" y="374"/>
                </a:lnTo>
                <a:lnTo>
                  <a:pt x="582" y="374"/>
                </a:lnTo>
                <a:lnTo>
                  <a:pt x="584" y="373"/>
                </a:lnTo>
                <a:lnTo>
                  <a:pt x="586" y="373"/>
                </a:lnTo>
                <a:lnTo>
                  <a:pt x="588" y="372"/>
                </a:lnTo>
                <a:lnTo>
                  <a:pt x="590" y="371"/>
                </a:lnTo>
                <a:lnTo>
                  <a:pt x="592" y="371"/>
                </a:lnTo>
                <a:lnTo>
                  <a:pt x="594" y="370"/>
                </a:lnTo>
                <a:lnTo>
                  <a:pt x="596" y="370"/>
                </a:lnTo>
                <a:lnTo>
                  <a:pt x="598" y="369"/>
                </a:lnTo>
                <a:lnTo>
                  <a:pt x="600" y="369"/>
                </a:lnTo>
                <a:lnTo>
                  <a:pt x="602" y="368"/>
                </a:lnTo>
                <a:lnTo>
                  <a:pt x="604" y="368"/>
                </a:lnTo>
                <a:lnTo>
                  <a:pt x="606" y="367"/>
                </a:lnTo>
                <a:lnTo>
                  <a:pt x="608" y="366"/>
                </a:lnTo>
                <a:lnTo>
                  <a:pt x="610" y="366"/>
                </a:lnTo>
                <a:lnTo>
                  <a:pt x="612" y="365"/>
                </a:lnTo>
                <a:lnTo>
                  <a:pt x="614" y="365"/>
                </a:lnTo>
                <a:lnTo>
                  <a:pt x="616" y="364"/>
                </a:lnTo>
                <a:lnTo>
                  <a:pt x="618" y="363"/>
                </a:lnTo>
                <a:lnTo>
                  <a:pt x="620" y="363"/>
                </a:lnTo>
                <a:lnTo>
                  <a:pt x="622" y="362"/>
                </a:lnTo>
                <a:lnTo>
                  <a:pt x="624" y="362"/>
                </a:lnTo>
                <a:lnTo>
                  <a:pt x="626" y="361"/>
                </a:lnTo>
                <a:lnTo>
                  <a:pt x="628" y="360"/>
                </a:lnTo>
                <a:lnTo>
                  <a:pt x="630" y="360"/>
                </a:lnTo>
                <a:lnTo>
                  <a:pt x="632" y="359"/>
                </a:lnTo>
                <a:lnTo>
                  <a:pt x="634" y="358"/>
                </a:lnTo>
                <a:lnTo>
                  <a:pt x="636" y="358"/>
                </a:lnTo>
                <a:lnTo>
                  <a:pt x="638" y="357"/>
                </a:lnTo>
                <a:lnTo>
                  <a:pt x="640" y="356"/>
                </a:lnTo>
                <a:lnTo>
                  <a:pt x="642" y="356"/>
                </a:lnTo>
                <a:lnTo>
                  <a:pt x="644" y="355"/>
                </a:lnTo>
                <a:lnTo>
                  <a:pt x="646" y="354"/>
                </a:lnTo>
                <a:lnTo>
                  <a:pt x="648" y="353"/>
                </a:lnTo>
                <a:lnTo>
                  <a:pt x="650" y="353"/>
                </a:lnTo>
                <a:lnTo>
                  <a:pt x="652" y="352"/>
                </a:lnTo>
                <a:lnTo>
                  <a:pt x="654" y="351"/>
                </a:lnTo>
                <a:lnTo>
                  <a:pt x="656" y="350"/>
                </a:lnTo>
                <a:lnTo>
                  <a:pt x="658" y="350"/>
                </a:lnTo>
                <a:lnTo>
                  <a:pt x="660" y="349"/>
                </a:lnTo>
                <a:lnTo>
                  <a:pt x="662" y="348"/>
                </a:lnTo>
                <a:lnTo>
                  <a:pt x="664" y="347"/>
                </a:lnTo>
                <a:lnTo>
                  <a:pt x="666" y="346"/>
                </a:lnTo>
                <a:lnTo>
                  <a:pt x="668" y="346"/>
                </a:lnTo>
                <a:lnTo>
                  <a:pt x="670" y="345"/>
                </a:lnTo>
                <a:lnTo>
                  <a:pt x="672" y="344"/>
                </a:lnTo>
                <a:lnTo>
                  <a:pt x="674" y="343"/>
                </a:lnTo>
                <a:lnTo>
                  <a:pt x="676" y="342"/>
                </a:lnTo>
                <a:lnTo>
                  <a:pt x="678" y="341"/>
                </a:lnTo>
                <a:lnTo>
                  <a:pt x="680" y="341"/>
                </a:lnTo>
                <a:lnTo>
                  <a:pt x="682" y="340"/>
                </a:lnTo>
                <a:lnTo>
                  <a:pt x="684" y="339"/>
                </a:lnTo>
                <a:lnTo>
                  <a:pt x="686" y="338"/>
                </a:lnTo>
                <a:lnTo>
                  <a:pt x="688" y="337"/>
                </a:lnTo>
                <a:lnTo>
                  <a:pt x="690" y="336"/>
                </a:lnTo>
                <a:lnTo>
                  <a:pt x="692" y="335"/>
                </a:lnTo>
                <a:lnTo>
                  <a:pt x="694" y="334"/>
                </a:lnTo>
                <a:lnTo>
                  <a:pt x="696" y="333"/>
                </a:lnTo>
                <a:lnTo>
                  <a:pt x="698" y="332"/>
                </a:lnTo>
                <a:lnTo>
                  <a:pt x="700" y="331"/>
                </a:lnTo>
                <a:lnTo>
                  <a:pt x="702" y="330"/>
                </a:lnTo>
                <a:lnTo>
                  <a:pt x="704" y="329"/>
                </a:lnTo>
                <a:lnTo>
                  <a:pt x="706" y="328"/>
                </a:lnTo>
                <a:lnTo>
                  <a:pt x="708" y="327"/>
                </a:lnTo>
                <a:lnTo>
                  <a:pt x="710" y="326"/>
                </a:lnTo>
                <a:lnTo>
                  <a:pt x="712" y="325"/>
                </a:lnTo>
                <a:lnTo>
                  <a:pt x="714" y="324"/>
                </a:lnTo>
                <a:lnTo>
                  <a:pt x="716" y="323"/>
                </a:lnTo>
                <a:lnTo>
                  <a:pt x="718" y="322"/>
                </a:lnTo>
                <a:lnTo>
                  <a:pt x="720" y="321"/>
                </a:lnTo>
                <a:lnTo>
                  <a:pt x="722" y="320"/>
                </a:lnTo>
                <a:lnTo>
                  <a:pt x="724" y="318"/>
                </a:lnTo>
                <a:lnTo>
                  <a:pt x="726" y="317"/>
                </a:lnTo>
                <a:lnTo>
                  <a:pt x="728" y="316"/>
                </a:lnTo>
                <a:lnTo>
                  <a:pt x="730" y="315"/>
                </a:lnTo>
                <a:lnTo>
                  <a:pt x="732" y="314"/>
                </a:lnTo>
                <a:lnTo>
                  <a:pt x="734" y="313"/>
                </a:lnTo>
                <a:lnTo>
                  <a:pt x="736" y="311"/>
                </a:lnTo>
                <a:lnTo>
                  <a:pt x="738" y="310"/>
                </a:lnTo>
                <a:lnTo>
                  <a:pt x="740" y="309"/>
                </a:lnTo>
                <a:lnTo>
                  <a:pt x="742" y="308"/>
                </a:lnTo>
                <a:lnTo>
                  <a:pt x="744" y="306"/>
                </a:lnTo>
                <a:lnTo>
                  <a:pt x="746" y="305"/>
                </a:lnTo>
                <a:lnTo>
                  <a:pt x="748" y="304"/>
                </a:lnTo>
                <a:lnTo>
                  <a:pt x="750" y="302"/>
                </a:lnTo>
                <a:lnTo>
                  <a:pt x="752" y="301"/>
                </a:lnTo>
                <a:lnTo>
                  <a:pt x="754" y="300"/>
                </a:lnTo>
                <a:lnTo>
                  <a:pt x="756" y="298"/>
                </a:lnTo>
                <a:lnTo>
                  <a:pt x="758" y="297"/>
                </a:lnTo>
                <a:lnTo>
                  <a:pt x="760" y="296"/>
                </a:lnTo>
                <a:lnTo>
                  <a:pt x="762" y="294"/>
                </a:lnTo>
                <a:lnTo>
                  <a:pt x="764" y="293"/>
                </a:lnTo>
                <a:lnTo>
                  <a:pt x="766" y="291"/>
                </a:lnTo>
                <a:lnTo>
                  <a:pt x="768" y="290"/>
                </a:lnTo>
                <a:lnTo>
                  <a:pt x="770" y="288"/>
                </a:lnTo>
                <a:lnTo>
                  <a:pt x="772" y="287"/>
                </a:lnTo>
                <a:lnTo>
                  <a:pt x="774" y="285"/>
                </a:lnTo>
                <a:lnTo>
                  <a:pt x="776" y="284"/>
                </a:lnTo>
                <a:lnTo>
                  <a:pt x="778" y="282"/>
                </a:lnTo>
                <a:lnTo>
                  <a:pt x="780" y="281"/>
                </a:lnTo>
                <a:lnTo>
                  <a:pt x="782" y="279"/>
                </a:lnTo>
                <a:lnTo>
                  <a:pt x="784" y="278"/>
                </a:lnTo>
                <a:lnTo>
                  <a:pt x="786" y="276"/>
                </a:lnTo>
                <a:lnTo>
                  <a:pt x="788" y="274"/>
                </a:lnTo>
                <a:lnTo>
                  <a:pt x="790" y="273"/>
                </a:lnTo>
                <a:lnTo>
                  <a:pt x="792" y="271"/>
                </a:lnTo>
                <a:lnTo>
                  <a:pt x="794" y="269"/>
                </a:lnTo>
                <a:lnTo>
                  <a:pt x="796" y="268"/>
                </a:lnTo>
                <a:lnTo>
                  <a:pt x="798" y="266"/>
                </a:lnTo>
                <a:lnTo>
                  <a:pt x="800" y="264"/>
                </a:lnTo>
                <a:lnTo>
                  <a:pt x="802" y="262"/>
                </a:lnTo>
                <a:lnTo>
                  <a:pt x="804" y="261"/>
                </a:lnTo>
                <a:lnTo>
                  <a:pt x="806" y="259"/>
                </a:lnTo>
                <a:lnTo>
                  <a:pt x="808" y="257"/>
                </a:lnTo>
                <a:lnTo>
                  <a:pt x="810" y="255"/>
                </a:lnTo>
                <a:lnTo>
                  <a:pt x="812" y="253"/>
                </a:lnTo>
                <a:lnTo>
                  <a:pt x="814" y="251"/>
                </a:lnTo>
                <a:lnTo>
                  <a:pt x="816" y="249"/>
                </a:lnTo>
                <a:lnTo>
                  <a:pt x="818" y="247"/>
                </a:lnTo>
                <a:lnTo>
                  <a:pt x="820" y="245"/>
                </a:lnTo>
                <a:lnTo>
                  <a:pt x="822" y="243"/>
                </a:lnTo>
                <a:lnTo>
                  <a:pt x="824" y="241"/>
                </a:lnTo>
                <a:lnTo>
                  <a:pt x="826" y="239"/>
                </a:lnTo>
                <a:lnTo>
                  <a:pt x="828" y="237"/>
                </a:lnTo>
                <a:lnTo>
                  <a:pt x="830" y="235"/>
                </a:lnTo>
                <a:lnTo>
                  <a:pt x="832" y="233"/>
                </a:lnTo>
                <a:lnTo>
                  <a:pt x="834" y="231"/>
                </a:lnTo>
                <a:lnTo>
                  <a:pt x="836" y="229"/>
                </a:lnTo>
                <a:lnTo>
                  <a:pt x="838" y="227"/>
                </a:lnTo>
                <a:lnTo>
                  <a:pt x="840" y="224"/>
                </a:lnTo>
                <a:lnTo>
                  <a:pt x="842" y="222"/>
                </a:lnTo>
                <a:lnTo>
                  <a:pt x="844" y="220"/>
                </a:lnTo>
                <a:lnTo>
                  <a:pt x="846" y="218"/>
                </a:lnTo>
                <a:lnTo>
                  <a:pt x="848" y="215"/>
                </a:lnTo>
                <a:lnTo>
                  <a:pt x="850" y="213"/>
                </a:lnTo>
                <a:lnTo>
                  <a:pt x="852" y="211"/>
                </a:lnTo>
                <a:lnTo>
                  <a:pt x="854" y="208"/>
                </a:lnTo>
                <a:lnTo>
                  <a:pt x="856" y="206"/>
                </a:lnTo>
                <a:lnTo>
                  <a:pt x="858" y="203"/>
                </a:lnTo>
                <a:lnTo>
                  <a:pt x="860" y="201"/>
                </a:lnTo>
                <a:lnTo>
                  <a:pt x="862" y="198"/>
                </a:lnTo>
                <a:lnTo>
                  <a:pt x="864" y="196"/>
                </a:lnTo>
                <a:lnTo>
                  <a:pt x="866" y="193"/>
                </a:lnTo>
                <a:lnTo>
                  <a:pt x="868" y="191"/>
                </a:lnTo>
                <a:lnTo>
                  <a:pt x="870" y="188"/>
                </a:lnTo>
                <a:lnTo>
                  <a:pt x="872" y="185"/>
                </a:lnTo>
                <a:lnTo>
                  <a:pt x="874" y="183"/>
                </a:lnTo>
                <a:lnTo>
                  <a:pt x="876" y="180"/>
                </a:lnTo>
                <a:lnTo>
                  <a:pt x="878" y="177"/>
                </a:lnTo>
                <a:lnTo>
                  <a:pt x="880" y="174"/>
                </a:lnTo>
                <a:lnTo>
                  <a:pt x="882" y="172"/>
                </a:lnTo>
                <a:lnTo>
                  <a:pt x="884" y="169"/>
                </a:lnTo>
                <a:lnTo>
                  <a:pt x="886" y="166"/>
                </a:lnTo>
                <a:lnTo>
                  <a:pt x="888" y="163"/>
                </a:lnTo>
                <a:lnTo>
                  <a:pt x="890" y="160"/>
                </a:lnTo>
                <a:lnTo>
                  <a:pt x="892" y="157"/>
                </a:lnTo>
                <a:lnTo>
                  <a:pt x="894" y="154"/>
                </a:lnTo>
                <a:lnTo>
                  <a:pt x="896" y="151"/>
                </a:lnTo>
                <a:lnTo>
                  <a:pt x="898" y="148"/>
                </a:lnTo>
                <a:lnTo>
                  <a:pt x="900" y="145"/>
                </a:lnTo>
                <a:lnTo>
                  <a:pt x="902" y="142"/>
                </a:lnTo>
                <a:lnTo>
                  <a:pt x="904" y="138"/>
                </a:lnTo>
                <a:lnTo>
                  <a:pt x="906" y="135"/>
                </a:lnTo>
                <a:lnTo>
                  <a:pt x="908" y="132"/>
                </a:lnTo>
                <a:lnTo>
                  <a:pt x="910" y="129"/>
                </a:lnTo>
                <a:lnTo>
                  <a:pt x="912" y="125"/>
                </a:lnTo>
                <a:lnTo>
                  <a:pt x="914" y="122"/>
                </a:lnTo>
                <a:lnTo>
                  <a:pt x="916" y="118"/>
                </a:lnTo>
                <a:lnTo>
                  <a:pt x="918" y="115"/>
                </a:lnTo>
                <a:lnTo>
                  <a:pt x="920" y="111"/>
                </a:lnTo>
                <a:lnTo>
                  <a:pt x="922" y="108"/>
                </a:lnTo>
                <a:lnTo>
                  <a:pt x="924" y="104"/>
                </a:lnTo>
                <a:lnTo>
                  <a:pt x="926" y="101"/>
                </a:lnTo>
                <a:lnTo>
                  <a:pt x="928" y="97"/>
                </a:lnTo>
                <a:lnTo>
                  <a:pt x="930" y="93"/>
                </a:lnTo>
                <a:lnTo>
                  <a:pt x="932" y="90"/>
                </a:lnTo>
                <a:lnTo>
                  <a:pt x="934" y="86"/>
                </a:lnTo>
                <a:lnTo>
                  <a:pt x="936" y="82"/>
                </a:lnTo>
                <a:lnTo>
                  <a:pt x="938" y="78"/>
                </a:lnTo>
                <a:lnTo>
                  <a:pt x="940" y="74"/>
                </a:lnTo>
                <a:lnTo>
                  <a:pt x="942" y="70"/>
                </a:lnTo>
                <a:lnTo>
                  <a:pt x="944" y="66"/>
                </a:lnTo>
                <a:lnTo>
                  <a:pt x="946" y="62"/>
                </a:lnTo>
                <a:lnTo>
                  <a:pt x="948" y="58"/>
                </a:lnTo>
                <a:lnTo>
                  <a:pt x="950" y="54"/>
                </a:lnTo>
                <a:lnTo>
                  <a:pt x="952" y="49"/>
                </a:lnTo>
                <a:lnTo>
                  <a:pt x="954" y="45"/>
                </a:lnTo>
                <a:lnTo>
                  <a:pt x="956" y="41"/>
                </a:lnTo>
                <a:lnTo>
                  <a:pt x="958" y="36"/>
                </a:lnTo>
                <a:lnTo>
                  <a:pt x="960" y="32"/>
                </a:lnTo>
                <a:lnTo>
                  <a:pt x="962" y="28"/>
                </a:lnTo>
                <a:lnTo>
                  <a:pt x="964" y="23"/>
                </a:lnTo>
                <a:lnTo>
                  <a:pt x="966" y="18"/>
                </a:lnTo>
                <a:lnTo>
                  <a:pt x="968" y="14"/>
                </a:lnTo>
                <a:lnTo>
                  <a:pt x="970" y="9"/>
                </a:lnTo>
                <a:lnTo>
                  <a:pt x="972" y="4"/>
                </a:lnTo>
                <a:lnTo>
                  <a:pt x="974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894013" y="1489075"/>
          <a:ext cx="8683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393359" imgH="177646" progId="Equation.DSMT4">
                  <p:embed/>
                </p:oleObj>
              </mc:Choice>
              <mc:Fallback>
                <p:oleObj name="Equation" r:id="rId6" imgW="393359" imgH="177646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1489075"/>
                        <a:ext cx="8683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2901950" y="1935163"/>
          <a:ext cx="8953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406048" imgH="164957" progId="Equation.DSMT4">
                  <p:embed/>
                </p:oleObj>
              </mc:Choice>
              <mc:Fallback>
                <p:oleObj name="Equation" r:id="rId8" imgW="406048" imgH="164957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1935163"/>
                        <a:ext cx="8953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4071938" y="1519238"/>
          <a:ext cx="12446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876300" imgH="330200" progId="Equation.DSMT4">
                  <p:embed/>
                </p:oleObj>
              </mc:Choice>
              <mc:Fallback>
                <p:oleObj name="Equation" r:id="rId10" imgW="876300" imgH="3302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1519238"/>
                        <a:ext cx="12446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" name="Object 2"/>
          <p:cNvGraphicFramePr>
            <a:graphicFrameLocks noChangeAspect="1"/>
          </p:cNvGraphicFramePr>
          <p:nvPr/>
        </p:nvGraphicFramePr>
        <p:xfrm>
          <a:off x="3756025" y="1589088"/>
          <a:ext cx="306388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2" imgW="203024" imgH="152268" progId="Equation.DSMT4">
                  <p:embed/>
                </p:oleObj>
              </mc:Choice>
              <mc:Fallback>
                <p:oleObj name="Equation" r:id="rId12" imgW="203024" imgH="152268" progId="Equation.DSMT4">
                  <p:embed/>
                  <p:pic>
                    <p:nvPicPr>
                      <p:cNvPr id="2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1589088"/>
                        <a:ext cx="306388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" name="Object 2"/>
          <p:cNvGraphicFramePr>
            <a:graphicFrameLocks noChangeAspect="1"/>
          </p:cNvGraphicFramePr>
          <p:nvPr/>
        </p:nvGraphicFramePr>
        <p:xfrm>
          <a:off x="4214813" y="1941513"/>
          <a:ext cx="903287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4" imgW="545863" imgH="190417" progId="Equation.DSMT4">
                  <p:embed/>
                </p:oleObj>
              </mc:Choice>
              <mc:Fallback>
                <p:oleObj name="Equation" r:id="rId14" imgW="545863" imgH="190417" progId="Equation.DSMT4">
                  <p:embed/>
                  <p:pic>
                    <p:nvPicPr>
                      <p:cNvPr id="2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1941513"/>
                        <a:ext cx="903287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" name="Object 2"/>
          <p:cNvGraphicFramePr>
            <a:graphicFrameLocks noChangeAspect="1"/>
          </p:cNvGraphicFramePr>
          <p:nvPr/>
        </p:nvGraphicFramePr>
        <p:xfrm>
          <a:off x="3789363" y="2019300"/>
          <a:ext cx="3063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16" imgW="203024" imgH="152268" progId="Equation.DSMT4">
                  <p:embed/>
                </p:oleObj>
              </mc:Choice>
              <mc:Fallback>
                <p:oleObj name="Equation" r:id="rId16" imgW="203024" imgH="152268" progId="Equation.DSMT4">
                  <p:embed/>
                  <p:pic>
                    <p:nvPicPr>
                      <p:cNvPr id="2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3" y="2019300"/>
                        <a:ext cx="3063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240"/>
          <p:cNvGraphicFramePr>
            <a:graphicFrameLocks noChangeAspect="1"/>
          </p:cNvGraphicFramePr>
          <p:nvPr/>
        </p:nvGraphicFramePr>
        <p:xfrm>
          <a:off x="3241675" y="2392363"/>
          <a:ext cx="1309688" cy="311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17" imgW="635000" imgH="1511300" progId="Equation.DSMT4">
                  <p:embed/>
                </p:oleObj>
              </mc:Choice>
              <mc:Fallback>
                <p:oleObj name="Equation" r:id="rId17" imgW="635000" imgH="1511300" progId="Equation.DSMT4">
                  <p:embed/>
                  <p:pic>
                    <p:nvPicPr>
                      <p:cNvPr id="2057" name="Object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2392363"/>
                        <a:ext cx="1309688" cy="311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241"/>
          <p:cNvGraphicFramePr>
            <a:graphicFrameLocks noChangeAspect="1"/>
          </p:cNvGraphicFramePr>
          <p:nvPr/>
        </p:nvGraphicFramePr>
        <p:xfrm>
          <a:off x="3371850" y="2974975"/>
          <a:ext cx="4778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19" imgW="215619" imgH="164885" progId="Equation.DSMT4">
                  <p:embed/>
                </p:oleObj>
              </mc:Choice>
              <mc:Fallback>
                <p:oleObj name="Equation" r:id="rId19" imgW="215619" imgH="164885" progId="Equation.DSMT4">
                  <p:embed/>
                  <p:pic>
                    <p:nvPicPr>
                      <p:cNvPr id="2058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2974975"/>
                        <a:ext cx="477838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241"/>
          <p:cNvGraphicFramePr>
            <a:graphicFrameLocks noChangeAspect="1"/>
          </p:cNvGraphicFramePr>
          <p:nvPr/>
        </p:nvGraphicFramePr>
        <p:xfrm>
          <a:off x="3390900" y="3497263"/>
          <a:ext cx="4794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21" imgW="215619" imgH="164885" progId="Equation.DSMT4">
                  <p:embed/>
                </p:oleObj>
              </mc:Choice>
              <mc:Fallback>
                <p:oleObj name="Equation" r:id="rId21" imgW="215619" imgH="164885" progId="Equation.DSMT4">
                  <p:embed/>
                  <p:pic>
                    <p:nvPicPr>
                      <p:cNvPr id="2059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3497263"/>
                        <a:ext cx="47942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241"/>
          <p:cNvGraphicFramePr>
            <a:graphicFrameLocks noChangeAspect="1"/>
          </p:cNvGraphicFramePr>
          <p:nvPr/>
        </p:nvGraphicFramePr>
        <p:xfrm>
          <a:off x="3568700" y="4002088"/>
          <a:ext cx="2794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23" imgW="126725" imgH="177415" progId="Equation.DSMT4">
                  <p:embed/>
                </p:oleObj>
              </mc:Choice>
              <mc:Fallback>
                <p:oleObj name="Equation" r:id="rId23" imgW="126725" imgH="177415" progId="Equation.DSMT4">
                  <p:embed/>
                  <p:pic>
                    <p:nvPicPr>
                      <p:cNvPr id="2060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4002088"/>
                        <a:ext cx="2794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241"/>
          <p:cNvGraphicFramePr>
            <a:graphicFrameLocks noChangeAspect="1"/>
          </p:cNvGraphicFramePr>
          <p:nvPr/>
        </p:nvGraphicFramePr>
        <p:xfrm>
          <a:off x="3600450" y="4540250"/>
          <a:ext cx="2238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25" imgW="101468" imgH="164885" progId="Equation.DSMT4">
                  <p:embed/>
                </p:oleObj>
              </mc:Choice>
              <mc:Fallback>
                <p:oleObj name="Equation" r:id="rId25" imgW="101468" imgH="164885" progId="Equation.DSMT4">
                  <p:embed/>
                  <p:pic>
                    <p:nvPicPr>
                      <p:cNvPr id="2061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4540250"/>
                        <a:ext cx="223838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241"/>
          <p:cNvGraphicFramePr>
            <a:graphicFrameLocks noChangeAspect="1"/>
          </p:cNvGraphicFramePr>
          <p:nvPr/>
        </p:nvGraphicFramePr>
        <p:xfrm>
          <a:off x="3584575" y="5049838"/>
          <a:ext cx="2794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27" imgW="126780" imgH="164814" progId="Equation.DSMT4">
                  <p:embed/>
                </p:oleObj>
              </mc:Choice>
              <mc:Fallback>
                <p:oleObj name="Equation" r:id="rId27" imgW="126780" imgH="164814" progId="Equation.DSMT4">
                  <p:embed/>
                  <p:pic>
                    <p:nvPicPr>
                      <p:cNvPr id="2062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5049838"/>
                        <a:ext cx="2794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241"/>
          <p:cNvGraphicFramePr>
            <a:graphicFrameLocks noChangeAspect="1"/>
          </p:cNvGraphicFramePr>
          <p:nvPr/>
        </p:nvGraphicFramePr>
        <p:xfrm>
          <a:off x="4006850" y="3935413"/>
          <a:ext cx="2825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29" imgW="114102" imgH="177492" progId="Equation.DSMT4">
                  <p:embed/>
                </p:oleObj>
              </mc:Choice>
              <mc:Fallback>
                <p:oleObj name="Equation" r:id="rId29" imgW="114102" imgH="177492" progId="Equation.DSMT4">
                  <p:embed/>
                  <p:pic>
                    <p:nvPicPr>
                      <p:cNvPr id="2063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0" y="3935413"/>
                        <a:ext cx="2825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241"/>
          <p:cNvGraphicFramePr>
            <a:graphicFrameLocks noChangeAspect="1"/>
          </p:cNvGraphicFramePr>
          <p:nvPr/>
        </p:nvGraphicFramePr>
        <p:xfrm>
          <a:off x="4005263" y="3511550"/>
          <a:ext cx="6858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1" imgW="329914" imgH="177646" progId="Equation.DSMT4">
                  <p:embed/>
                </p:oleObj>
              </mc:Choice>
              <mc:Fallback>
                <p:oleObj name="Equation" r:id="rId31" imgW="329914" imgH="177646" progId="Equation.DSMT4">
                  <p:embed/>
                  <p:pic>
                    <p:nvPicPr>
                      <p:cNvPr id="2064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3511550"/>
                        <a:ext cx="6858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241"/>
          <p:cNvGraphicFramePr>
            <a:graphicFrameLocks noChangeAspect="1"/>
          </p:cNvGraphicFramePr>
          <p:nvPr/>
        </p:nvGraphicFramePr>
        <p:xfrm>
          <a:off x="3978275" y="2970213"/>
          <a:ext cx="9445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3" imgW="494870" imgH="177646" progId="Equation.DSMT4">
                  <p:embed/>
                </p:oleObj>
              </mc:Choice>
              <mc:Fallback>
                <p:oleObj name="Equation" r:id="rId33" imgW="494870" imgH="177646" progId="Equation.DSMT4">
                  <p:embed/>
                  <p:pic>
                    <p:nvPicPr>
                      <p:cNvPr id="2065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2970213"/>
                        <a:ext cx="944563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241"/>
          <p:cNvGraphicFramePr>
            <a:graphicFrameLocks noChangeAspect="1"/>
          </p:cNvGraphicFramePr>
          <p:nvPr/>
        </p:nvGraphicFramePr>
        <p:xfrm>
          <a:off x="4008438" y="4486275"/>
          <a:ext cx="3143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35" imgW="126725" imgH="177415" progId="Equation.DSMT4">
                  <p:embed/>
                </p:oleObj>
              </mc:Choice>
              <mc:Fallback>
                <p:oleObj name="Equation" r:id="rId35" imgW="126725" imgH="177415" progId="Equation.DSMT4">
                  <p:embed/>
                  <p:pic>
                    <p:nvPicPr>
                      <p:cNvPr id="2066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4486275"/>
                        <a:ext cx="3143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241"/>
          <p:cNvGraphicFramePr>
            <a:graphicFrameLocks noChangeAspect="1"/>
          </p:cNvGraphicFramePr>
          <p:nvPr/>
        </p:nvGraphicFramePr>
        <p:xfrm>
          <a:off x="3968750" y="4954588"/>
          <a:ext cx="473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7" imgW="190335" imgH="164957" progId="Equation.DSMT4">
                  <p:embed/>
                </p:oleObj>
              </mc:Choice>
              <mc:Fallback>
                <p:oleObj name="Equation" r:id="rId37" imgW="190335" imgH="164957" progId="Equation.DSMT4">
                  <p:embed/>
                  <p:pic>
                    <p:nvPicPr>
                      <p:cNvPr id="2067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4954588"/>
                        <a:ext cx="4730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" name="Oval 253"/>
          <p:cNvSpPr/>
          <p:nvPr/>
        </p:nvSpPr>
        <p:spPr>
          <a:xfrm>
            <a:off x="2640013" y="1800225"/>
            <a:ext cx="119062" cy="131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5" name="Oval 254"/>
          <p:cNvSpPr/>
          <p:nvPr/>
        </p:nvSpPr>
        <p:spPr>
          <a:xfrm>
            <a:off x="2335213" y="3810000"/>
            <a:ext cx="119062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6" name="Oval 255"/>
          <p:cNvSpPr/>
          <p:nvPr/>
        </p:nvSpPr>
        <p:spPr>
          <a:xfrm>
            <a:off x="2046288" y="4818063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7" name="Oval 256"/>
          <p:cNvSpPr/>
          <p:nvPr/>
        </p:nvSpPr>
        <p:spPr>
          <a:xfrm>
            <a:off x="1446213" y="5589588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8" name="Oval 257"/>
          <p:cNvSpPr/>
          <p:nvPr/>
        </p:nvSpPr>
        <p:spPr>
          <a:xfrm>
            <a:off x="846138" y="5756275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68" name="Object 131"/>
          <p:cNvGraphicFramePr>
            <a:graphicFrameLocks noChangeAspect="1"/>
          </p:cNvGraphicFramePr>
          <p:nvPr/>
        </p:nvGraphicFramePr>
        <p:xfrm>
          <a:off x="3651250" y="820738"/>
          <a:ext cx="26177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9" imgW="1167893" imgH="291973" progId="Equation.DSMT4">
                  <p:embed/>
                </p:oleObj>
              </mc:Choice>
              <mc:Fallback>
                <p:oleObj name="Equation" r:id="rId39" imgW="1167893" imgH="291973" progId="Equation.DSMT4">
                  <p:embed/>
                  <p:pic>
                    <p:nvPicPr>
                      <p:cNvPr id="2068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820738"/>
                        <a:ext cx="2617788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2"/>
          <p:cNvGraphicFramePr>
            <a:graphicFrameLocks noChangeAspect="1"/>
          </p:cNvGraphicFramePr>
          <p:nvPr/>
        </p:nvGraphicFramePr>
        <p:xfrm>
          <a:off x="5641975" y="1479550"/>
          <a:ext cx="8683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41" imgW="393359" imgH="177646" progId="Equation.DSMT4">
                  <p:embed/>
                </p:oleObj>
              </mc:Choice>
              <mc:Fallback>
                <p:oleObj name="Equation" r:id="rId41" imgW="393359" imgH="177646" progId="Equation.DSMT4">
                  <p:embed/>
                  <p:pic>
                    <p:nvPicPr>
                      <p:cNvPr id="1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1479550"/>
                        <a:ext cx="8683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2"/>
          <p:cNvGraphicFramePr>
            <a:graphicFrameLocks noChangeAspect="1"/>
          </p:cNvGraphicFramePr>
          <p:nvPr/>
        </p:nvGraphicFramePr>
        <p:xfrm>
          <a:off x="5641975" y="1911350"/>
          <a:ext cx="11191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42" imgW="507780" imgH="177723" progId="Equation.DSMT4">
                  <p:embed/>
                </p:oleObj>
              </mc:Choice>
              <mc:Fallback>
                <p:oleObj name="Equation" r:id="rId42" imgW="507780" imgH="177723" progId="Equation.DSMT4">
                  <p:embed/>
                  <p:pic>
                    <p:nvPicPr>
                      <p:cNvPr id="1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1911350"/>
                        <a:ext cx="111918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2"/>
          <p:cNvGraphicFramePr>
            <a:graphicFrameLocks noChangeAspect="1"/>
          </p:cNvGraphicFramePr>
          <p:nvPr/>
        </p:nvGraphicFramePr>
        <p:xfrm>
          <a:off x="6819900" y="1509713"/>
          <a:ext cx="124618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44" imgW="876300" imgH="330200" progId="Equation.DSMT4">
                  <p:embed/>
                </p:oleObj>
              </mc:Choice>
              <mc:Fallback>
                <p:oleObj name="Equation" r:id="rId44" imgW="876300" imgH="330200" progId="Equation.DSMT4">
                  <p:embed/>
                  <p:pic>
                    <p:nvPicPr>
                      <p:cNvPr id="1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1509713"/>
                        <a:ext cx="1246188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2"/>
          <p:cNvGraphicFramePr>
            <a:graphicFrameLocks noChangeAspect="1"/>
          </p:cNvGraphicFramePr>
          <p:nvPr/>
        </p:nvGraphicFramePr>
        <p:xfrm>
          <a:off x="6503988" y="1577975"/>
          <a:ext cx="3063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45" imgW="203024" imgH="152268" progId="Equation.DSMT4">
                  <p:embed/>
                </p:oleObj>
              </mc:Choice>
              <mc:Fallback>
                <p:oleObj name="Equation" r:id="rId45" imgW="203024" imgH="152268" progId="Equation.DSMT4">
                  <p:embed/>
                  <p:pic>
                    <p:nvPicPr>
                      <p:cNvPr id="1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1577975"/>
                        <a:ext cx="3063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2"/>
          <p:cNvGraphicFramePr>
            <a:graphicFrameLocks noChangeAspect="1"/>
          </p:cNvGraphicFramePr>
          <p:nvPr/>
        </p:nvGraphicFramePr>
        <p:xfrm>
          <a:off x="7199313" y="1917700"/>
          <a:ext cx="9017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46" imgW="545863" imgH="190417" progId="Equation.DSMT4">
                  <p:embed/>
                </p:oleObj>
              </mc:Choice>
              <mc:Fallback>
                <p:oleObj name="Equation" r:id="rId46" imgW="545863" imgH="190417" progId="Equation.DSMT4">
                  <p:embed/>
                  <p:pic>
                    <p:nvPicPr>
                      <p:cNvPr id="1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1917700"/>
                        <a:ext cx="9017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2"/>
          <p:cNvGraphicFramePr>
            <a:graphicFrameLocks noChangeAspect="1"/>
          </p:cNvGraphicFramePr>
          <p:nvPr/>
        </p:nvGraphicFramePr>
        <p:xfrm>
          <a:off x="6773863" y="1995488"/>
          <a:ext cx="306387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47" imgW="203024" imgH="152268" progId="Equation.DSMT4">
                  <p:embed/>
                </p:oleObj>
              </mc:Choice>
              <mc:Fallback>
                <p:oleObj name="Equation" r:id="rId47" imgW="203024" imgH="152268" progId="Equation.DSMT4">
                  <p:embed/>
                  <p:pic>
                    <p:nvPicPr>
                      <p:cNvPr id="1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863" y="1995488"/>
                        <a:ext cx="306387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240"/>
          <p:cNvGraphicFramePr>
            <a:graphicFrameLocks noChangeAspect="1"/>
          </p:cNvGraphicFramePr>
          <p:nvPr/>
        </p:nvGraphicFramePr>
        <p:xfrm>
          <a:off x="6034088" y="2439988"/>
          <a:ext cx="1273175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48" imgW="635000" imgH="1511300" progId="Equation.DSMT4">
                  <p:embed/>
                </p:oleObj>
              </mc:Choice>
              <mc:Fallback>
                <p:oleObj name="Equation" r:id="rId48" imgW="635000" imgH="1511300" progId="Equation.DSMT4">
                  <p:embed/>
                  <p:pic>
                    <p:nvPicPr>
                      <p:cNvPr id="132" name="Object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8" y="2439988"/>
                        <a:ext cx="1273175" cy="303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241"/>
          <p:cNvGraphicFramePr>
            <a:graphicFrameLocks noChangeAspect="1"/>
          </p:cNvGraphicFramePr>
          <p:nvPr/>
        </p:nvGraphicFramePr>
        <p:xfrm>
          <a:off x="6178550" y="3038475"/>
          <a:ext cx="4333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49" imgW="215619" imgH="164885" progId="Equation.DSMT4">
                  <p:embed/>
                </p:oleObj>
              </mc:Choice>
              <mc:Fallback>
                <p:oleObj name="Equation" r:id="rId49" imgW="215619" imgH="164885" progId="Equation.DSMT4">
                  <p:embed/>
                  <p:pic>
                    <p:nvPicPr>
                      <p:cNvPr id="133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550" y="3038475"/>
                        <a:ext cx="433388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241"/>
          <p:cNvGraphicFramePr>
            <a:graphicFrameLocks noChangeAspect="1"/>
          </p:cNvGraphicFramePr>
          <p:nvPr/>
        </p:nvGraphicFramePr>
        <p:xfrm>
          <a:off x="6211888" y="3530600"/>
          <a:ext cx="43338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50" imgW="215619" imgH="164885" progId="Equation.DSMT4">
                  <p:embed/>
                </p:oleObj>
              </mc:Choice>
              <mc:Fallback>
                <p:oleObj name="Equation" r:id="rId50" imgW="215619" imgH="164885" progId="Equation.DSMT4">
                  <p:embed/>
                  <p:pic>
                    <p:nvPicPr>
                      <p:cNvPr id="134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888" y="3530600"/>
                        <a:ext cx="433387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241"/>
          <p:cNvGraphicFramePr>
            <a:graphicFrameLocks noChangeAspect="1"/>
          </p:cNvGraphicFramePr>
          <p:nvPr/>
        </p:nvGraphicFramePr>
        <p:xfrm>
          <a:off x="6359525" y="3978275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51" imgW="126725" imgH="177415" progId="Equation.DSMT4">
                  <p:embed/>
                </p:oleObj>
              </mc:Choice>
              <mc:Fallback>
                <p:oleObj name="Equation" r:id="rId51" imgW="126725" imgH="177415" progId="Equation.DSMT4">
                  <p:embed/>
                  <p:pic>
                    <p:nvPicPr>
                      <p:cNvPr id="135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3978275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241"/>
          <p:cNvGraphicFramePr>
            <a:graphicFrameLocks noChangeAspect="1"/>
          </p:cNvGraphicFramePr>
          <p:nvPr/>
        </p:nvGraphicFramePr>
        <p:xfrm>
          <a:off x="6407150" y="4516438"/>
          <a:ext cx="203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52" imgW="101468" imgH="164885" progId="Equation.DSMT4">
                  <p:embed/>
                </p:oleObj>
              </mc:Choice>
              <mc:Fallback>
                <p:oleObj name="Equation" r:id="rId52" imgW="101468" imgH="164885" progId="Equation.DSMT4">
                  <p:embed/>
                  <p:pic>
                    <p:nvPicPr>
                      <p:cNvPr id="136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150" y="4516438"/>
                        <a:ext cx="203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241"/>
          <p:cNvGraphicFramePr>
            <a:graphicFrameLocks noChangeAspect="1"/>
          </p:cNvGraphicFramePr>
          <p:nvPr/>
        </p:nvGraphicFramePr>
        <p:xfrm>
          <a:off x="6346825" y="4981575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53" imgW="126780" imgH="164814" progId="Equation.DSMT4">
                  <p:embed/>
                </p:oleObj>
              </mc:Choice>
              <mc:Fallback>
                <p:oleObj name="Equation" r:id="rId53" imgW="126780" imgH="164814" progId="Equation.DSMT4">
                  <p:embed/>
                  <p:pic>
                    <p:nvPicPr>
                      <p:cNvPr id="137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25" y="4981575"/>
                        <a:ext cx="254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241"/>
          <p:cNvGraphicFramePr>
            <a:graphicFrameLocks noChangeAspect="1"/>
          </p:cNvGraphicFramePr>
          <p:nvPr/>
        </p:nvGraphicFramePr>
        <p:xfrm>
          <a:off x="6756400" y="3998913"/>
          <a:ext cx="4794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54" imgW="228402" imgH="177646" progId="Equation.DSMT4">
                  <p:embed/>
                </p:oleObj>
              </mc:Choice>
              <mc:Fallback>
                <p:oleObj name="Equation" r:id="rId54" imgW="228402" imgH="177646" progId="Equation.DSMT4">
                  <p:embed/>
                  <p:pic>
                    <p:nvPicPr>
                      <p:cNvPr id="138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3998913"/>
                        <a:ext cx="4794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241"/>
          <p:cNvGraphicFramePr>
            <a:graphicFrameLocks noChangeAspect="1"/>
          </p:cNvGraphicFramePr>
          <p:nvPr/>
        </p:nvGraphicFramePr>
        <p:xfrm>
          <a:off x="6737350" y="3546475"/>
          <a:ext cx="7731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56" imgW="393359" imgH="177646" progId="Equation.DSMT4">
                  <p:embed/>
                </p:oleObj>
              </mc:Choice>
              <mc:Fallback>
                <p:oleObj name="Equation" r:id="rId56" imgW="393359" imgH="177646" progId="Equation.DSMT4">
                  <p:embed/>
                  <p:pic>
                    <p:nvPicPr>
                      <p:cNvPr id="139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0" y="3546475"/>
                        <a:ext cx="773113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241"/>
          <p:cNvGraphicFramePr>
            <a:graphicFrameLocks noChangeAspect="1"/>
          </p:cNvGraphicFramePr>
          <p:nvPr/>
        </p:nvGraphicFramePr>
        <p:xfrm>
          <a:off x="6748463" y="3019425"/>
          <a:ext cx="8096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58" imgW="405872" imgH="177569" progId="Equation.DSMT4">
                  <p:embed/>
                </p:oleObj>
              </mc:Choice>
              <mc:Fallback>
                <p:oleObj name="Equation" r:id="rId58" imgW="405872" imgH="177569" progId="Equation.DSMT4">
                  <p:embed/>
                  <p:pic>
                    <p:nvPicPr>
                      <p:cNvPr id="140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463" y="3019425"/>
                        <a:ext cx="8096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241"/>
          <p:cNvGraphicFramePr>
            <a:graphicFrameLocks noChangeAspect="1"/>
          </p:cNvGraphicFramePr>
          <p:nvPr/>
        </p:nvGraphicFramePr>
        <p:xfrm>
          <a:off x="6767513" y="4506913"/>
          <a:ext cx="5064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60" imgW="253670" imgH="177569" progId="Equation.DSMT4">
                  <p:embed/>
                </p:oleObj>
              </mc:Choice>
              <mc:Fallback>
                <p:oleObj name="Equation" r:id="rId60" imgW="253670" imgH="177569" progId="Equation.DSMT4">
                  <p:embed/>
                  <p:pic>
                    <p:nvPicPr>
                      <p:cNvPr id="141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7513" y="4506913"/>
                        <a:ext cx="50641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241"/>
          <p:cNvGraphicFramePr>
            <a:graphicFrameLocks noChangeAspect="1"/>
          </p:cNvGraphicFramePr>
          <p:nvPr/>
        </p:nvGraphicFramePr>
        <p:xfrm>
          <a:off x="6754813" y="4965700"/>
          <a:ext cx="6905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62" imgW="329914" imgH="177646" progId="Equation.DSMT4">
                  <p:embed/>
                </p:oleObj>
              </mc:Choice>
              <mc:Fallback>
                <p:oleObj name="Equation" r:id="rId62" imgW="329914" imgH="177646" progId="Equation.DSMT4">
                  <p:embed/>
                  <p:pic>
                    <p:nvPicPr>
                      <p:cNvPr id="142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4965700"/>
                        <a:ext cx="69056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Oval 143"/>
          <p:cNvSpPr/>
          <p:nvPr/>
        </p:nvSpPr>
        <p:spPr>
          <a:xfrm>
            <a:off x="2644775" y="3575050"/>
            <a:ext cx="95250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5" name="Oval 144"/>
          <p:cNvSpPr/>
          <p:nvPr/>
        </p:nvSpPr>
        <p:spPr>
          <a:xfrm>
            <a:off x="2354263" y="4330700"/>
            <a:ext cx="95250" cy="106363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6" name="Oval 145"/>
          <p:cNvSpPr/>
          <p:nvPr/>
        </p:nvSpPr>
        <p:spPr>
          <a:xfrm>
            <a:off x="2065338" y="4837113"/>
            <a:ext cx="93662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7" name="Oval 146"/>
          <p:cNvSpPr/>
          <p:nvPr/>
        </p:nvSpPr>
        <p:spPr>
          <a:xfrm>
            <a:off x="1450975" y="5446713"/>
            <a:ext cx="93663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8" name="Oval 147"/>
          <p:cNvSpPr/>
          <p:nvPr/>
        </p:nvSpPr>
        <p:spPr>
          <a:xfrm>
            <a:off x="865188" y="5643563"/>
            <a:ext cx="93662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3" name="Freeform 236"/>
          <p:cNvSpPr>
            <a:spLocks/>
          </p:cNvSpPr>
          <p:nvPr/>
        </p:nvSpPr>
        <p:spPr bwMode="auto">
          <a:xfrm>
            <a:off x="284163" y="3114675"/>
            <a:ext cx="2573337" cy="2705100"/>
          </a:xfrm>
          <a:custGeom>
            <a:avLst/>
            <a:gdLst>
              <a:gd name="T0" fmla="*/ 2147483647 w 1021"/>
              <a:gd name="T1" fmla="*/ 2147483647 h 257"/>
              <a:gd name="T2" fmla="*/ 2147483647 w 1021"/>
              <a:gd name="T3" fmla="*/ 2147483647 h 257"/>
              <a:gd name="T4" fmla="*/ 2147483647 w 1021"/>
              <a:gd name="T5" fmla="*/ 2147483647 h 257"/>
              <a:gd name="T6" fmla="*/ 2147483647 w 1021"/>
              <a:gd name="T7" fmla="*/ 2147483647 h 257"/>
              <a:gd name="T8" fmla="*/ 2147483647 w 1021"/>
              <a:gd name="T9" fmla="*/ 2147483647 h 257"/>
              <a:gd name="T10" fmla="*/ 2147483647 w 1021"/>
              <a:gd name="T11" fmla="*/ 2147483647 h 257"/>
              <a:gd name="T12" fmla="*/ 2147483647 w 1021"/>
              <a:gd name="T13" fmla="*/ 2147483647 h 257"/>
              <a:gd name="T14" fmla="*/ 2147483647 w 1021"/>
              <a:gd name="T15" fmla="*/ 2147483647 h 257"/>
              <a:gd name="T16" fmla="*/ 2147483647 w 1021"/>
              <a:gd name="T17" fmla="*/ 2147483647 h 257"/>
              <a:gd name="T18" fmla="*/ 2147483647 w 1021"/>
              <a:gd name="T19" fmla="*/ 2147483647 h 257"/>
              <a:gd name="T20" fmla="*/ 2147483647 w 1021"/>
              <a:gd name="T21" fmla="*/ 2147483647 h 257"/>
              <a:gd name="T22" fmla="*/ 2147483647 w 1021"/>
              <a:gd name="T23" fmla="*/ 2147483647 h 257"/>
              <a:gd name="T24" fmla="*/ 2147483647 w 1021"/>
              <a:gd name="T25" fmla="*/ 2147483647 h 257"/>
              <a:gd name="T26" fmla="*/ 2147483647 w 1021"/>
              <a:gd name="T27" fmla="*/ 2147483647 h 257"/>
              <a:gd name="T28" fmla="*/ 2147483647 w 1021"/>
              <a:gd name="T29" fmla="*/ 2147483647 h 257"/>
              <a:gd name="T30" fmla="*/ 2147483647 w 1021"/>
              <a:gd name="T31" fmla="*/ 2147483647 h 257"/>
              <a:gd name="T32" fmla="*/ 2147483647 w 1021"/>
              <a:gd name="T33" fmla="*/ 2147483647 h 257"/>
              <a:gd name="T34" fmla="*/ 2147483647 w 1021"/>
              <a:gd name="T35" fmla="*/ 2147483647 h 257"/>
              <a:gd name="T36" fmla="*/ 2147483647 w 1021"/>
              <a:gd name="T37" fmla="*/ 2147483647 h 257"/>
              <a:gd name="T38" fmla="*/ 2147483647 w 1021"/>
              <a:gd name="T39" fmla="*/ 2147483647 h 257"/>
              <a:gd name="T40" fmla="*/ 2147483647 w 1021"/>
              <a:gd name="T41" fmla="*/ 2147483647 h 257"/>
              <a:gd name="T42" fmla="*/ 2147483647 w 1021"/>
              <a:gd name="T43" fmla="*/ 2147483647 h 257"/>
              <a:gd name="T44" fmla="*/ 2147483647 w 1021"/>
              <a:gd name="T45" fmla="*/ 2147483647 h 257"/>
              <a:gd name="T46" fmla="*/ 2147483647 w 1021"/>
              <a:gd name="T47" fmla="*/ 2147483647 h 257"/>
              <a:gd name="T48" fmla="*/ 2147483647 w 1021"/>
              <a:gd name="T49" fmla="*/ 2147483647 h 257"/>
              <a:gd name="T50" fmla="*/ 2147483647 w 1021"/>
              <a:gd name="T51" fmla="*/ 2147483647 h 257"/>
              <a:gd name="T52" fmla="*/ 2147483647 w 1021"/>
              <a:gd name="T53" fmla="*/ 2147483647 h 257"/>
              <a:gd name="T54" fmla="*/ 2147483647 w 1021"/>
              <a:gd name="T55" fmla="*/ 2147483647 h 257"/>
              <a:gd name="T56" fmla="*/ 2147483647 w 1021"/>
              <a:gd name="T57" fmla="*/ 2147483647 h 257"/>
              <a:gd name="T58" fmla="*/ 2147483647 w 1021"/>
              <a:gd name="T59" fmla="*/ 2147483647 h 257"/>
              <a:gd name="T60" fmla="*/ 2147483647 w 1021"/>
              <a:gd name="T61" fmla="*/ 2147483647 h 257"/>
              <a:gd name="T62" fmla="*/ 2147483647 w 1021"/>
              <a:gd name="T63" fmla="*/ 2147483647 h 257"/>
              <a:gd name="T64" fmla="*/ 2147483647 w 1021"/>
              <a:gd name="T65" fmla="*/ 2147483647 h 257"/>
              <a:gd name="T66" fmla="*/ 2147483647 w 1021"/>
              <a:gd name="T67" fmla="*/ 2147483647 h 257"/>
              <a:gd name="T68" fmla="*/ 2147483647 w 1021"/>
              <a:gd name="T69" fmla="*/ 2147483647 h 257"/>
              <a:gd name="T70" fmla="*/ 2147483647 w 1021"/>
              <a:gd name="T71" fmla="*/ 2147483647 h 257"/>
              <a:gd name="T72" fmla="*/ 2147483647 w 1021"/>
              <a:gd name="T73" fmla="*/ 2147483647 h 257"/>
              <a:gd name="T74" fmla="*/ 2147483647 w 1021"/>
              <a:gd name="T75" fmla="*/ 2147483647 h 257"/>
              <a:gd name="T76" fmla="*/ 2147483647 w 1021"/>
              <a:gd name="T77" fmla="*/ 2147483647 h 257"/>
              <a:gd name="T78" fmla="*/ 2147483647 w 1021"/>
              <a:gd name="T79" fmla="*/ 2147483647 h 257"/>
              <a:gd name="T80" fmla="*/ 2147483647 w 1021"/>
              <a:gd name="T81" fmla="*/ 2147483647 h 257"/>
              <a:gd name="T82" fmla="*/ 2147483647 w 1021"/>
              <a:gd name="T83" fmla="*/ 2147483647 h 257"/>
              <a:gd name="T84" fmla="*/ 2147483647 w 1021"/>
              <a:gd name="T85" fmla="*/ 2147483647 h 257"/>
              <a:gd name="T86" fmla="*/ 2147483647 w 1021"/>
              <a:gd name="T87" fmla="*/ 2147483647 h 257"/>
              <a:gd name="T88" fmla="*/ 2147483647 w 1021"/>
              <a:gd name="T89" fmla="*/ 2147483647 h 257"/>
              <a:gd name="T90" fmla="*/ 2147483647 w 1021"/>
              <a:gd name="T91" fmla="*/ 2147483647 h 257"/>
              <a:gd name="T92" fmla="*/ 2147483647 w 1021"/>
              <a:gd name="T93" fmla="*/ 2147483647 h 257"/>
              <a:gd name="T94" fmla="*/ 2147483647 w 1021"/>
              <a:gd name="T95" fmla="*/ 2147483647 h 257"/>
              <a:gd name="T96" fmla="*/ 2147483647 w 1021"/>
              <a:gd name="T97" fmla="*/ 2147483647 h 257"/>
              <a:gd name="T98" fmla="*/ 2147483647 w 1021"/>
              <a:gd name="T99" fmla="*/ 2147483647 h 257"/>
              <a:gd name="T100" fmla="*/ 2147483647 w 1021"/>
              <a:gd name="T101" fmla="*/ 2147483647 h 257"/>
              <a:gd name="T102" fmla="*/ 2147483647 w 1021"/>
              <a:gd name="T103" fmla="*/ 2147483647 h 257"/>
              <a:gd name="T104" fmla="*/ 2147483647 w 1021"/>
              <a:gd name="T105" fmla="*/ 2147483647 h 257"/>
              <a:gd name="T106" fmla="*/ 2147483647 w 1021"/>
              <a:gd name="T107" fmla="*/ 2147483647 h 257"/>
              <a:gd name="T108" fmla="*/ 2147483647 w 1021"/>
              <a:gd name="T109" fmla="*/ 2147483647 h 257"/>
              <a:gd name="T110" fmla="*/ 2147483647 w 1021"/>
              <a:gd name="T111" fmla="*/ 2147483647 h 25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21"/>
              <a:gd name="T169" fmla="*/ 0 h 257"/>
              <a:gd name="T170" fmla="*/ 1021 w 1021"/>
              <a:gd name="T171" fmla="*/ 257 h 25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21" h="257">
                <a:moveTo>
                  <a:pt x="0" y="257"/>
                </a:moveTo>
                <a:lnTo>
                  <a:pt x="2" y="257"/>
                </a:lnTo>
                <a:lnTo>
                  <a:pt x="4" y="257"/>
                </a:lnTo>
                <a:lnTo>
                  <a:pt x="6" y="257"/>
                </a:lnTo>
                <a:lnTo>
                  <a:pt x="8" y="257"/>
                </a:lnTo>
                <a:lnTo>
                  <a:pt x="10" y="257"/>
                </a:lnTo>
                <a:lnTo>
                  <a:pt x="12" y="257"/>
                </a:lnTo>
                <a:lnTo>
                  <a:pt x="14" y="257"/>
                </a:lnTo>
                <a:lnTo>
                  <a:pt x="16" y="257"/>
                </a:lnTo>
                <a:lnTo>
                  <a:pt x="18" y="257"/>
                </a:lnTo>
                <a:lnTo>
                  <a:pt x="20" y="257"/>
                </a:lnTo>
                <a:lnTo>
                  <a:pt x="22" y="257"/>
                </a:lnTo>
                <a:lnTo>
                  <a:pt x="24" y="257"/>
                </a:lnTo>
                <a:lnTo>
                  <a:pt x="26" y="257"/>
                </a:lnTo>
                <a:lnTo>
                  <a:pt x="28" y="257"/>
                </a:lnTo>
                <a:lnTo>
                  <a:pt x="30" y="257"/>
                </a:lnTo>
                <a:lnTo>
                  <a:pt x="32" y="256"/>
                </a:lnTo>
                <a:lnTo>
                  <a:pt x="34" y="256"/>
                </a:lnTo>
                <a:lnTo>
                  <a:pt x="36" y="256"/>
                </a:lnTo>
                <a:lnTo>
                  <a:pt x="38" y="256"/>
                </a:lnTo>
                <a:lnTo>
                  <a:pt x="40" y="256"/>
                </a:lnTo>
                <a:lnTo>
                  <a:pt x="42" y="256"/>
                </a:lnTo>
                <a:lnTo>
                  <a:pt x="44" y="256"/>
                </a:lnTo>
                <a:lnTo>
                  <a:pt x="46" y="256"/>
                </a:lnTo>
                <a:lnTo>
                  <a:pt x="48" y="256"/>
                </a:lnTo>
                <a:lnTo>
                  <a:pt x="50" y="256"/>
                </a:lnTo>
                <a:lnTo>
                  <a:pt x="52" y="256"/>
                </a:lnTo>
                <a:lnTo>
                  <a:pt x="54" y="256"/>
                </a:lnTo>
                <a:lnTo>
                  <a:pt x="56" y="256"/>
                </a:lnTo>
                <a:lnTo>
                  <a:pt x="58" y="256"/>
                </a:lnTo>
                <a:lnTo>
                  <a:pt x="60" y="256"/>
                </a:lnTo>
                <a:lnTo>
                  <a:pt x="62" y="255"/>
                </a:lnTo>
                <a:lnTo>
                  <a:pt x="64" y="255"/>
                </a:lnTo>
                <a:lnTo>
                  <a:pt x="66" y="255"/>
                </a:lnTo>
                <a:lnTo>
                  <a:pt x="68" y="255"/>
                </a:lnTo>
                <a:lnTo>
                  <a:pt x="70" y="255"/>
                </a:lnTo>
                <a:lnTo>
                  <a:pt x="72" y="255"/>
                </a:lnTo>
                <a:lnTo>
                  <a:pt x="74" y="255"/>
                </a:lnTo>
                <a:lnTo>
                  <a:pt x="76" y="255"/>
                </a:lnTo>
                <a:lnTo>
                  <a:pt x="78" y="255"/>
                </a:lnTo>
                <a:lnTo>
                  <a:pt x="80" y="255"/>
                </a:lnTo>
                <a:lnTo>
                  <a:pt x="82" y="255"/>
                </a:lnTo>
                <a:lnTo>
                  <a:pt x="84" y="255"/>
                </a:lnTo>
                <a:lnTo>
                  <a:pt x="86" y="255"/>
                </a:lnTo>
                <a:lnTo>
                  <a:pt x="88" y="254"/>
                </a:lnTo>
                <a:lnTo>
                  <a:pt x="90" y="254"/>
                </a:lnTo>
                <a:lnTo>
                  <a:pt x="92" y="254"/>
                </a:lnTo>
                <a:lnTo>
                  <a:pt x="94" y="254"/>
                </a:lnTo>
                <a:lnTo>
                  <a:pt x="96" y="254"/>
                </a:lnTo>
                <a:lnTo>
                  <a:pt x="98" y="254"/>
                </a:lnTo>
                <a:lnTo>
                  <a:pt x="100" y="254"/>
                </a:lnTo>
                <a:lnTo>
                  <a:pt x="102" y="254"/>
                </a:lnTo>
                <a:lnTo>
                  <a:pt x="104" y="254"/>
                </a:lnTo>
                <a:lnTo>
                  <a:pt x="106" y="254"/>
                </a:lnTo>
                <a:lnTo>
                  <a:pt x="108" y="254"/>
                </a:lnTo>
                <a:lnTo>
                  <a:pt x="110" y="254"/>
                </a:lnTo>
                <a:lnTo>
                  <a:pt x="112" y="254"/>
                </a:lnTo>
                <a:lnTo>
                  <a:pt x="114" y="253"/>
                </a:lnTo>
                <a:lnTo>
                  <a:pt x="116" y="253"/>
                </a:lnTo>
                <a:lnTo>
                  <a:pt x="118" y="253"/>
                </a:lnTo>
                <a:lnTo>
                  <a:pt x="120" y="253"/>
                </a:lnTo>
                <a:lnTo>
                  <a:pt x="122" y="253"/>
                </a:lnTo>
                <a:lnTo>
                  <a:pt x="124" y="253"/>
                </a:lnTo>
                <a:lnTo>
                  <a:pt x="126" y="253"/>
                </a:lnTo>
                <a:lnTo>
                  <a:pt x="128" y="253"/>
                </a:lnTo>
                <a:lnTo>
                  <a:pt x="130" y="253"/>
                </a:lnTo>
                <a:lnTo>
                  <a:pt x="132" y="253"/>
                </a:lnTo>
                <a:lnTo>
                  <a:pt x="134" y="253"/>
                </a:lnTo>
                <a:lnTo>
                  <a:pt x="136" y="252"/>
                </a:lnTo>
                <a:lnTo>
                  <a:pt x="138" y="252"/>
                </a:lnTo>
                <a:lnTo>
                  <a:pt x="140" y="252"/>
                </a:lnTo>
                <a:lnTo>
                  <a:pt x="142" y="252"/>
                </a:lnTo>
                <a:lnTo>
                  <a:pt x="144" y="252"/>
                </a:lnTo>
                <a:lnTo>
                  <a:pt x="146" y="252"/>
                </a:lnTo>
                <a:lnTo>
                  <a:pt x="148" y="252"/>
                </a:lnTo>
                <a:lnTo>
                  <a:pt x="150" y="252"/>
                </a:lnTo>
                <a:lnTo>
                  <a:pt x="152" y="252"/>
                </a:lnTo>
                <a:lnTo>
                  <a:pt x="154" y="252"/>
                </a:lnTo>
                <a:lnTo>
                  <a:pt x="156" y="252"/>
                </a:lnTo>
                <a:lnTo>
                  <a:pt x="158" y="251"/>
                </a:lnTo>
                <a:lnTo>
                  <a:pt x="160" y="251"/>
                </a:lnTo>
                <a:lnTo>
                  <a:pt x="162" y="251"/>
                </a:lnTo>
                <a:lnTo>
                  <a:pt x="164" y="251"/>
                </a:lnTo>
                <a:lnTo>
                  <a:pt x="166" y="251"/>
                </a:lnTo>
                <a:lnTo>
                  <a:pt x="168" y="251"/>
                </a:lnTo>
                <a:lnTo>
                  <a:pt x="170" y="251"/>
                </a:lnTo>
                <a:lnTo>
                  <a:pt x="172" y="251"/>
                </a:lnTo>
                <a:lnTo>
                  <a:pt x="174" y="251"/>
                </a:lnTo>
                <a:lnTo>
                  <a:pt x="176" y="251"/>
                </a:lnTo>
                <a:lnTo>
                  <a:pt x="178" y="250"/>
                </a:lnTo>
                <a:lnTo>
                  <a:pt x="180" y="250"/>
                </a:lnTo>
                <a:lnTo>
                  <a:pt x="182" y="250"/>
                </a:lnTo>
                <a:lnTo>
                  <a:pt x="184" y="250"/>
                </a:lnTo>
                <a:lnTo>
                  <a:pt x="186" y="250"/>
                </a:lnTo>
                <a:lnTo>
                  <a:pt x="188" y="250"/>
                </a:lnTo>
                <a:lnTo>
                  <a:pt x="190" y="250"/>
                </a:lnTo>
                <a:lnTo>
                  <a:pt x="192" y="250"/>
                </a:lnTo>
                <a:lnTo>
                  <a:pt x="194" y="250"/>
                </a:lnTo>
                <a:lnTo>
                  <a:pt x="196" y="249"/>
                </a:lnTo>
                <a:lnTo>
                  <a:pt x="198" y="249"/>
                </a:lnTo>
                <a:lnTo>
                  <a:pt x="200" y="249"/>
                </a:lnTo>
                <a:lnTo>
                  <a:pt x="202" y="249"/>
                </a:lnTo>
                <a:lnTo>
                  <a:pt x="204" y="249"/>
                </a:lnTo>
                <a:lnTo>
                  <a:pt x="206" y="249"/>
                </a:lnTo>
                <a:lnTo>
                  <a:pt x="208" y="249"/>
                </a:lnTo>
                <a:lnTo>
                  <a:pt x="210" y="249"/>
                </a:lnTo>
                <a:lnTo>
                  <a:pt x="212" y="249"/>
                </a:lnTo>
                <a:lnTo>
                  <a:pt x="214" y="248"/>
                </a:lnTo>
                <a:lnTo>
                  <a:pt x="216" y="248"/>
                </a:lnTo>
                <a:lnTo>
                  <a:pt x="218" y="248"/>
                </a:lnTo>
                <a:lnTo>
                  <a:pt x="220" y="248"/>
                </a:lnTo>
                <a:lnTo>
                  <a:pt x="222" y="248"/>
                </a:lnTo>
                <a:lnTo>
                  <a:pt x="224" y="248"/>
                </a:lnTo>
                <a:lnTo>
                  <a:pt x="226" y="248"/>
                </a:lnTo>
                <a:lnTo>
                  <a:pt x="228" y="248"/>
                </a:lnTo>
                <a:lnTo>
                  <a:pt x="230" y="247"/>
                </a:lnTo>
                <a:lnTo>
                  <a:pt x="232" y="247"/>
                </a:lnTo>
                <a:lnTo>
                  <a:pt x="234" y="247"/>
                </a:lnTo>
                <a:lnTo>
                  <a:pt x="236" y="247"/>
                </a:lnTo>
                <a:lnTo>
                  <a:pt x="238" y="247"/>
                </a:lnTo>
                <a:lnTo>
                  <a:pt x="240" y="247"/>
                </a:lnTo>
                <a:lnTo>
                  <a:pt x="242" y="247"/>
                </a:lnTo>
                <a:lnTo>
                  <a:pt x="244" y="247"/>
                </a:lnTo>
                <a:lnTo>
                  <a:pt x="246" y="246"/>
                </a:lnTo>
                <a:lnTo>
                  <a:pt x="248" y="246"/>
                </a:lnTo>
                <a:lnTo>
                  <a:pt x="250" y="246"/>
                </a:lnTo>
                <a:lnTo>
                  <a:pt x="252" y="246"/>
                </a:lnTo>
                <a:lnTo>
                  <a:pt x="254" y="246"/>
                </a:lnTo>
                <a:lnTo>
                  <a:pt x="256" y="246"/>
                </a:lnTo>
                <a:lnTo>
                  <a:pt x="258" y="246"/>
                </a:lnTo>
                <a:lnTo>
                  <a:pt x="260" y="246"/>
                </a:lnTo>
                <a:lnTo>
                  <a:pt x="262" y="245"/>
                </a:lnTo>
                <a:lnTo>
                  <a:pt x="264" y="245"/>
                </a:lnTo>
                <a:lnTo>
                  <a:pt x="266" y="245"/>
                </a:lnTo>
                <a:lnTo>
                  <a:pt x="268" y="245"/>
                </a:lnTo>
                <a:lnTo>
                  <a:pt x="270" y="245"/>
                </a:lnTo>
                <a:lnTo>
                  <a:pt x="272" y="245"/>
                </a:lnTo>
                <a:lnTo>
                  <a:pt x="274" y="245"/>
                </a:lnTo>
                <a:lnTo>
                  <a:pt x="276" y="244"/>
                </a:lnTo>
                <a:lnTo>
                  <a:pt x="278" y="244"/>
                </a:lnTo>
                <a:lnTo>
                  <a:pt x="280" y="244"/>
                </a:lnTo>
                <a:lnTo>
                  <a:pt x="282" y="244"/>
                </a:lnTo>
                <a:lnTo>
                  <a:pt x="284" y="244"/>
                </a:lnTo>
                <a:lnTo>
                  <a:pt x="286" y="244"/>
                </a:lnTo>
                <a:lnTo>
                  <a:pt x="288" y="244"/>
                </a:lnTo>
                <a:lnTo>
                  <a:pt x="290" y="243"/>
                </a:lnTo>
                <a:lnTo>
                  <a:pt x="292" y="243"/>
                </a:lnTo>
                <a:lnTo>
                  <a:pt x="294" y="243"/>
                </a:lnTo>
                <a:lnTo>
                  <a:pt x="296" y="243"/>
                </a:lnTo>
                <a:lnTo>
                  <a:pt x="298" y="243"/>
                </a:lnTo>
                <a:lnTo>
                  <a:pt x="300" y="243"/>
                </a:lnTo>
                <a:lnTo>
                  <a:pt x="302" y="242"/>
                </a:lnTo>
                <a:lnTo>
                  <a:pt x="304" y="242"/>
                </a:lnTo>
                <a:lnTo>
                  <a:pt x="306" y="242"/>
                </a:lnTo>
                <a:lnTo>
                  <a:pt x="308" y="242"/>
                </a:lnTo>
                <a:lnTo>
                  <a:pt x="310" y="242"/>
                </a:lnTo>
                <a:lnTo>
                  <a:pt x="312" y="242"/>
                </a:lnTo>
                <a:lnTo>
                  <a:pt x="314" y="241"/>
                </a:lnTo>
                <a:lnTo>
                  <a:pt x="316" y="241"/>
                </a:lnTo>
                <a:lnTo>
                  <a:pt x="318" y="241"/>
                </a:lnTo>
                <a:lnTo>
                  <a:pt x="320" y="241"/>
                </a:lnTo>
                <a:lnTo>
                  <a:pt x="322" y="241"/>
                </a:lnTo>
                <a:lnTo>
                  <a:pt x="324" y="241"/>
                </a:lnTo>
                <a:lnTo>
                  <a:pt x="326" y="240"/>
                </a:lnTo>
                <a:lnTo>
                  <a:pt x="328" y="240"/>
                </a:lnTo>
                <a:lnTo>
                  <a:pt x="330" y="240"/>
                </a:lnTo>
                <a:lnTo>
                  <a:pt x="332" y="240"/>
                </a:lnTo>
                <a:lnTo>
                  <a:pt x="334" y="240"/>
                </a:lnTo>
                <a:lnTo>
                  <a:pt x="336" y="240"/>
                </a:lnTo>
                <a:lnTo>
                  <a:pt x="338" y="239"/>
                </a:lnTo>
                <a:lnTo>
                  <a:pt x="340" y="239"/>
                </a:lnTo>
                <a:lnTo>
                  <a:pt x="342" y="239"/>
                </a:lnTo>
                <a:lnTo>
                  <a:pt x="344" y="239"/>
                </a:lnTo>
                <a:lnTo>
                  <a:pt x="346" y="239"/>
                </a:lnTo>
                <a:lnTo>
                  <a:pt x="348" y="238"/>
                </a:lnTo>
                <a:lnTo>
                  <a:pt x="350" y="238"/>
                </a:lnTo>
                <a:lnTo>
                  <a:pt x="352" y="238"/>
                </a:lnTo>
                <a:lnTo>
                  <a:pt x="354" y="238"/>
                </a:lnTo>
                <a:lnTo>
                  <a:pt x="356" y="238"/>
                </a:lnTo>
                <a:lnTo>
                  <a:pt x="358" y="238"/>
                </a:lnTo>
                <a:lnTo>
                  <a:pt x="360" y="237"/>
                </a:lnTo>
                <a:lnTo>
                  <a:pt x="362" y="237"/>
                </a:lnTo>
                <a:lnTo>
                  <a:pt x="364" y="237"/>
                </a:lnTo>
                <a:lnTo>
                  <a:pt x="366" y="237"/>
                </a:lnTo>
                <a:lnTo>
                  <a:pt x="368" y="237"/>
                </a:lnTo>
                <a:lnTo>
                  <a:pt x="370" y="236"/>
                </a:lnTo>
                <a:lnTo>
                  <a:pt x="372" y="236"/>
                </a:lnTo>
                <a:lnTo>
                  <a:pt x="374" y="236"/>
                </a:lnTo>
                <a:lnTo>
                  <a:pt x="376" y="236"/>
                </a:lnTo>
                <a:lnTo>
                  <a:pt x="378" y="236"/>
                </a:lnTo>
                <a:lnTo>
                  <a:pt x="380" y="235"/>
                </a:lnTo>
                <a:lnTo>
                  <a:pt x="382" y="235"/>
                </a:lnTo>
                <a:lnTo>
                  <a:pt x="384" y="235"/>
                </a:lnTo>
                <a:lnTo>
                  <a:pt x="386" y="235"/>
                </a:lnTo>
                <a:lnTo>
                  <a:pt x="388" y="235"/>
                </a:lnTo>
                <a:lnTo>
                  <a:pt x="390" y="234"/>
                </a:lnTo>
                <a:lnTo>
                  <a:pt x="392" y="234"/>
                </a:lnTo>
                <a:lnTo>
                  <a:pt x="394" y="234"/>
                </a:lnTo>
                <a:lnTo>
                  <a:pt x="396" y="234"/>
                </a:lnTo>
                <a:lnTo>
                  <a:pt x="398" y="233"/>
                </a:lnTo>
                <a:lnTo>
                  <a:pt x="400" y="233"/>
                </a:lnTo>
                <a:lnTo>
                  <a:pt x="402" y="233"/>
                </a:lnTo>
                <a:lnTo>
                  <a:pt x="404" y="233"/>
                </a:lnTo>
                <a:lnTo>
                  <a:pt x="406" y="233"/>
                </a:lnTo>
                <a:lnTo>
                  <a:pt x="408" y="232"/>
                </a:lnTo>
                <a:lnTo>
                  <a:pt x="410" y="232"/>
                </a:lnTo>
                <a:lnTo>
                  <a:pt x="412" y="232"/>
                </a:lnTo>
                <a:lnTo>
                  <a:pt x="414" y="232"/>
                </a:lnTo>
                <a:lnTo>
                  <a:pt x="416" y="231"/>
                </a:lnTo>
                <a:lnTo>
                  <a:pt x="418" y="231"/>
                </a:lnTo>
                <a:lnTo>
                  <a:pt x="420" y="231"/>
                </a:lnTo>
                <a:lnTo>
                  <a:pt x="422" y="231"/>
                </a:lnTo>
                <a:lnTo>
                  <a:pt x="424" y="230"/>
                </a:lnTo>
                <a:lnTo>
                  <a:pt x="426" y="230"/>
                </a:lnTo>
                <a:lnTo>
                  <a:pt x="428" y="230"/>
                </a:lnTo>
                <a:lnTo>
                  <a:pt x="430" y="230"/>
                </a:lnTo>
                <a:lnTo>
                  <a:pt x="432" y="230"/>
                </a:lnTo>
                <a:lnTo>
                  <a:pt x="434" y="229"/>
                </a:lnTo>
                <a:lnTo>
                  <a:pt x="436" y="229"/>
                </a:lnTo>
                <a:lnTo>
                  <a:pt x="438" y="229"/>
                </a:lnTo>
                <a:lnTo>
                  <a:pt x="440" y="229"/>
                </a:lnTo>
                <a:lnTo>
                  <a:pt x="442" y="228"/>
                </a:lnTo>
                <a:lnTo>
                  <a:pt x="444" y="228"/>
                </a:lnTo>
                <a:lnTo>
                  <a:pt x="446" y="228"/>
                </a:lnTo>
                <a:lnTo>
                  <a:pt x="448" y="227"/>
                </a:lnTo>
                <a:lnTo>
                  <a:pt x="450" y="227"/>
                </a:lnTo>
                <a:lnTo>
                  <a:pt x="452" y="227"/>
                </a:lnTo>
                <a:lnTo>
                  <a:pt x="454" y="227"/>
                </a:lnTo>
                <a:lnTo>
                  <a:pt x="456" y="226"/>
                </a:lnTo>
                <a:lnTo>
                  <a:pt x="458" y="226"/>
                </a:lnTo>
                <a:lnTo>
                  <a:pt x="460" y="226"/>
                </a:lnTo>
                <a:lnTo>
                  <a:pt x="462" y="226"/>
                </a:lnTo>
                <a:lnTo>
                  <a:pt x="464" y="225"/>
                </a:lnTo>
                <a:lnTo>
                  <a:pt x="466" y="225"/>
                </a:lnTo>
                <a:lnTo>
                  <a:pt x="468" y="225"/>
                </a:lnTo>
                <a:lnTo>
                  <a:pt x="470" y="225"/>
                </a:lnTo>
                <a:lnTo>
                  <a:pt x="472" y="224"/>
                </a:lnTo>
                <a:lnTo>
                  <a:pt x="474" y="224"/>
                </a:lnTo>
                <a:lnTo>
                  <a:pt x="476" y="224"/>
                </a:lnTo>
                <a:lnTo>
                  <a:pt x="478" y="223"/>
                </a:lnTo>
                <a:lnTo>
                  <a:pt x="480" y="223"/>
                </a:lnTo>
                <a:lnTo>
                  <a:pt x="482" y="223"/>
                </a:lnTo>
                <a:lnTo>
                  <a:pt x="484" y="223"/>
                </a:lnTo>
                <a:lnTo>
                  <a:pt x="486" y="222"/>
                </a:lnTo>
                <a:lnTo>
                  <a:pt x="488" y="222"/>
                </a:lnTo>
                <a:lnTo>
                  <a:pt x="490" y="222"/>
                </a:lnTo>
                <a:lnTo>
                  <a:pt x="492" y="221"/>
                </a:lnTo>
                <a:lnTo>
                  <a:pt x="494" y="221"/>
                </a:lnTo>
                <a:lnTo>
                  <a:pt x="496" y="221"/>
                </a:lnTo>
                <a:lnTo>
                  <a:pt x="498" y="220"/>
                </a:lnTo>
                <a:lnTo>
                  <a:pt x="500" y="220"/>
                </a:lnTo>
                <a:lnTo>
                  <a:pt x="502" y="220"/>
                </a:lnTo>
                <a:lnTo>
                  <a:pt x="504" y="219"/>
                </a:lnTo>
                <a:lnTo>
                  <a:pt x="506" y="219"/>
                </a:lnTo>
                <a:lnTo>
                  <a:pt x="508" y="219"/>
                </a:lnTo>
                <a:lnTo>
                  <a:pt x="510" y="219"/>
                </a:lnTo>
                <a:lnTo>
                  <a:pt x="512" y="218"/>
                </a:lnTo>
                <a:lnTo>
                  <a:pt x="514" y="218"/>
                </a:lnTo>
                <a:lnTo>
                  <a:pt x="516" y="218"/>
                </a:lnTo>
                <a:lnTo>
                  <a:pt x="518" y="217"/>
                </a:lnTo>
                <a:lnTo>
                  <a:pt x="520" y="217"/>
                </a:lnTo>
                <a:lnTo>
                  <a:pt x="522" y="217"/>
                </a:lnTo>
                <a:lnTo>
                  <a:pt x="524" y="216"/>
                </a:lnTo>
                <a:lnTo>
                  <a:pt x="526" y="216"/>
                </a:lnTo>
                <a:lnTo>
                  <a:pt x="528" y="216"/>
                </a:lnTo>
                <a:lnTo>
                  <a:pt x="530" y="215"/>
                </a:lnTo>
                <a:lnTo>
                  <a:pt x="532" y="215"/>
                </a:lnTo>
                <a:lnTo>
                  <a:pt x="534" y="215"/>
                </a:lnTo>
                <a:lnTo>
                  <a:pt x="536" y="214"/>
                </a:lnTo>
                <a:lnTo>
                  <a:pt x="538" y="214"/>
                </a:lnTo>
                <a:lnTo>
                  <a:pt x="540" y="214"/>
                </a:lnTo>
                <a:lnTo>
                  <a:pt x="542" y="213"/>
                </a:lnTo>
                <a:lnTo>
                  <a:pt x="544" y="213"/>
                </a:lnTo>
                <a:lnTo>
                  <a:pt x="546" y="212"/>
                </a:lnTo>
                <a:lnTo>
                  <a:pt x="548" y="212"/>
                </a:lnTo>
                <a:lnTo>
                  <a:pt x="550" y="212"/>
                </a:lnTo>
                <a:lnTo>
                  <a:pt x="552" y="211"/>
                </a:lnTo>
                <a:lnTo>
                  <a:pt x="554" y="211"/>
                </a:lnTo>
                <a:lnTo>
                  <a:pt x="556" y="211"/>
                </a:lnTo>
                <a:lnTo>
                  <a:pt x="558" y="210"/>
                </a:lnTo>
                <a:lnTo>
                  <a:pt x="560" y="210"/>
                </a:lnTo>
                <a:lnTo>
                  <a:pt x="562" y="209"/>
                </a:lnTo>
                <a:lnTo>
                  <a:pt x="564" y="209"/>
                </a:lnTo>
                <a:lnTo>
                  <a:pt x="566" y="209"/>
                </a:lnTo>
                <a:lnTo>
                  <a:pt x="568" y="208"/>
                </a:lnTo>
                <a:lnTo>
                  <a:pt x="570" y="208"/>
                </a:lnTo>
                <a:lnTo>
                  <a:pt x="572" y="208"/>
                </a:lnTo>
                <a:lnTo>
                  <a:pt x="574" y="207"/>
                </a:lnTo>
                <a:lnTo>
                  <a:pt x="576" y="207"/>
                </a:lnTo>
                <a:lnTo>
                  <a:pt x="578" y="206"/>
                </a:lnTo>
                <a:lnTo>
                  <a:pt x="580" y="206"/>
                </a:lnTo>
                <a:lnTo>
                  <a:pt x="582" y="206"/>
                </a:lnTo>
                <a:lnTo>
                  <a:pt x="584" y="205"/>
                </a:lnTo>
                <a:lnTo>
                  <a:pt x="586" y="205"/>
                </a:lnTo>
                <a:lnTo>
                  <a:pt x="588" y="204"/>
                </a:lnTo>
                <a:lnTo>
                  <a:pt x="590" y="204"/>
                </a:lnTo>
                <a:lnTo>
                  <a:pt x="592" y="203"/>
                </a:lnTo>
                <a:lnTo>
                  <a:pt x="594" y="203"/>
                </a:lnTo>
                <a:lnTo>
                  <a:pt x="596" y="203"/>
                </a:lnTo>
                <a:lnTo>
                  <a:pt x="598" y="202"/>
                </a:lnTo>
                <a:lnTo>
                  <a:pt x="600" y="202"/>
                </a:lnTo>
                <a:lnTo>
                  <a:pt x="602" y="201"/>
                </a:lnTo>
                <a:lnTo>
                  <a:pt x="604" y="201"/>
                </a:lnTo>
                <a:lnTo>
                  <a:pt x="606" y="200"/>
                </a:lnTo>
                <a:lnTo>
                  <a:pt x="608" y="200"/>
                </a:lnTo>
                <a:lnTo>
                  <a:pt x="610" y="200"/>
                </a:lnTo>
                <a:lnTo>
                  <a:pt x="612" y="199"/>
                </a:lnTo>
                <a:lnTo>
                  <a:pt x="614" y="199"/>
                </a:lnTo>
                <a:lnTo>
                  <a:pt x="616" y="198"/>
                </a:lnTo>
                <a:lnTo>
                  <a:pt x="618" y="198"/>
                </a:lnTo>
                <a:lnTo>
                  <a:pt x="620" y="197"/>
                </a:lnTo>
                <a:lnTo>
                  <a:pt x="622" y="197"/>
                </a:lnTo>
                <a:lnTo>
                  <a:pt x="624" y="196"/>
                </a:lnTo>
                <a:lnTo>
                  <a:pt x="626" y="196"/>
                </a:lnTo>
                <a:lnTo>
                  <a:pt x="628" y="195"/>
                </a:lnTo>
                <a:lnTo>
                  <a:pt x="630" y="195"/>
                </a:lnTo>
                <a:lnTo>
                  <a:pt x="632" y="194"/>
                </a:lnTo>
                <a:lnTo>
                  <a:pt x="634" y="194"/>
                </a:lnTo>
                <a:lnTo>
                  <a:pt x="636" y="193"/>
                </a:lnTo>
                <a:lnTo>
                  <a:pt x="638" y="193"/>
                </a:lnTo>
                <a:lnTo>
                  <a:pt x="640" y="192"/>
                </a:lnTo>
                <a:lnTo>
                  <a:pt x="642" y="192"/>
                </a:lnTo>
                <a:lnTo>
                  <a:pt x="644" y="191"/>
                </a:lnTo>
                <a:lnTo>
                  <a:pt x="646" y="191"/>
                </a:lnTo>
                <a:lnTo>
                  <a:pt x="648" y="190"/>
                </a:lnTo>
                <a:lnTo>
                  <a:pt x="650" y="190"/>
                </a:lnTo>
                <a:lnTo>
                  <a:pt x="652" y="189"/>
                </a:lnTo>
                <a:lnTo>
                  <a:pt x="654" y="189"/>
                </a:lnTo>
                <a:lnTo>
                  <a:pt x="656" y="188"/>
                </a:lnTo>
                <a:lnTo>
                  <a:pt x="658" y="188"/>
                </a:lnTo>
                <a:lnTo>
                  <a:pt x="660" y="187"/>
                </a:lnTo>
                <a:lnTo>
                  <a:pt x="662" y="187"/>
                </a:lnTo>
                <a:lnTo>
                  <a:pt x="664" y="186"/>
                </a:lnTo>
                <a:lnTo>
                  <a:pt x="666" y="186"/>
                </a:lnTo>
                <a:lnTo>
                  <a:pt x="668" y="185"/>
                </a:lnTo>
                <a:lnTo>
                  <a:pt x="670" y="185"/>
                </a:lnTo>
                <a:lnTo>
                  <a:pt x="672" y="184"/>
                </a:lnTo>
                <a:lnTo>
                  <a:pt x="674" y="184"/>
                </a:lnTo>
                <a:lnTo>
                  <a:pt x="676" y="183"/>
                </a:lnTo>
                <a:lnTo>
                  <a:pt x="678" y="182"/>
                </a:lnTo>
                <a:lnTo>
                  <a:pt x="680" y="182"/>
                </a:lnTo>
                <a:lnTo>
                  <a:pt x="682" y="181"/>
                </a:lnTo>
                <a:lnTo>
                  <a:pt x="684" y="181"/>
                </a:lnTo>
                <a:lnTo>
                  <a:pt x="686" y="180"/>
                </a:lnTo>
                <a:lnTo>
                  <a:pt x="688" y="180"/>
                </a:lnTo>
                <a:lnTo>
                  <a:pt x="690" y="179"/>
                </a:lnTo>
                <a:lnTo>
                  <a:pt x="692" y="178"/>
                </a:lnTo>
                <a:lnTo>
                  <a:pt x="694" y="178"/>
                </a:lnTo>
                <a:lnTo>
                  <a:pt x="696" y="177"/>
                </a:lnTo>
                <a:lnTo>
                  <a:pt x="698" y="177"/>
                </a:lnTo>
                <a:lnTo>
                  <a:pt x="700" y="176"/>
                </a:lnTo>
                <a:lnTo>
                  <a:pt x="702" y="175"/>
                </a:lnTo>
                <a:lnTo>
                  <a:pt x="704" y="175"/>
                </a:lnTo>
                <a:lnTo>
                  <a:pt x="706" y="174"/>
                </a:lnTo>
                <a:lnTo>
                  <a:pt x="708" y="173"/>
                </a:lnTo>
                <a:lnTo>
                  <a:pt x="710" y="173"/>
                </a:lnTo>
                <a:lnTo>
                  <a:pt x="712" y="172"/>
                </a:lnTo>
                <a:lnTo>
                  <a:pt x="714" y="172"/>
                </a:lnTo>
                <a:lnTo>
                  <a:pt x="716" y="171"/>
                </a:lnTo>
                <a:lnTo>
                  <a:pt x="718" y="170"/>
                </a:lnTo>
                <a:lnTo>
                  <a:pt x="720" y="170"/>
                </a:lnTo>
                <a:lnTo>
                  <a:pt x="722" y="169"/>
                </a:lnTo>
                <a:lnTo>
                  <a:pt x="724" y="168"/>
                </a:lnTo>
                <a:lnTo>
                  <a:pt x="726" y="168"/>
                </a:lnTo>
                <a:lnTo>
                  <a:pt x="728" y="167"/>
                </a:lnTo>
                <a:lnTo>
                  <a:pt x="730" y="166"/>
                </a:lnTo>
                <a:lnTo>
                  <a:pt x="732" y="166"/>
                </a:lnTo>
                <a:lnTo>
                  <a:pt x="734" y="165"/>
                </a:lnTo>
                <a:lnTo>
                  <a:pt x="736" y="164"/>
                </a:lnTo>
                <a:lnTo>
                  <a:pt x="738" y="164"/>
                </a:lnTo>
                <a:lnTo>
                  <a:pt x="740" y="163"/>
                </a:lnTo>
                <a:lnTo>
                  <a:pt x="742" y="162"/>
                </a:lnTo>
                <a:lnTo>
                  <a:pt x="744" y="162"/>
                </a:lnTo>
                <a:lnTo>
                  <a:pt x="746" y="161"/>
                </a:lnTo>
                <a:lnTo>
                  <a:pt x="748" y="160"/>
                </a:lnTo>
                <a:lnTo>
                  <a:pt x="750" y="159"/>
                </a:lnTo>
                <a:lnTo>
                  <a:pt x="752" y="159"/>
                </a:lnTo>
                <a:lnTo>
                  <a:pt x="754" y="158"/>
                </a:lnTo>
                <a:lnTo>
                  <a:pt x="756" y="157"/>
                </a:lnTo>
                <a:lnTo>
                  <a:pt x="758" y="156"/>
                </a:lnTo>
                <a:lnTo>
                  <a:pt x="760" y="156"/>
                </a:lnTo>
                <a:lnTo>
                  <a:pt x="762" y="155"/>
                </a:lnTo>
                <a:lnTo>
                  <a:pt x="764" y="154"/>
                </a:lnTo>
                <a:lnTo>
                  <a:pt x="766" y="153"/>
                </a:lnTo>
                <a:lnTo>
                  <a:pt x="768" y="153"/>
                </a:lnTo>
                <a:lnTo>
                  <a:pt x="770" y="152"/>
                </a:lnTo>
                <a:lnTo>
                  <a:pt x="772" y="151"/>
                </a:lnTo>
                <a:lnTo>
                  <a:pt x="774" y="150"/>
                </a:lnTo>
                <a:lnTo>
                  <a:pt x="776" y="150"/>
                </a:lnTo>
                <a:lnTo>
                  <a:pt x="778" y="149"/>
                </a:lnTo>
                <a:lnTo>
                  <a:pt x="780" y="148"/>
                </a:lnTo>
                <a:lnTo>
                  <a:pt x="782" y="147"/>
                </a:lnTo>
                <a:lnTo>
                  <a:pt x="784" y="146"/>
                </a:lnTo>
                <a:lnTo>
                  <a:pt x="786" y="146"/>
                </a:lnTo>
                <a:lnTo>
                  <a:pt x="788" y="145"/>
                </a:lnTo>
                <a:lnTo>
                  <a:pt x="790" y="144"/>
                </a:lnTo>
                <a:lnTo>
                  <a:pt x="792" y="143"/>
                </a:lnTo>
                <a:lnTo>
                  <a:pt x="794" y="142"/>
                </a:lnTo>
                <a:lnTo>
                  <a:pt x="796" y="142"/>
                </a:lnTo>
                <a:lnTo>
                  <a:pt x="798" y="141"/>
                </a:lnTo>
                <a:lnTo>
                  <a:pt x="800" y="140"/>
                </a:lnTo>
                <a:lnTo>
                  <a:pt x="802" y="139"/>
                </a:lnTo>
                <a:lnTo>
                  <a:pt x="804" y="138"/>
                </a:lnTo>
                <a:lnTo>
                  <a:pt x="806" y="137"/>
                </a:lnTo>
                <a:lnTo>
                  <a:pt x="808" y="136"/>
                </a:lnTo>
                <a:lnTo>
                  <a:pt x="810" y="135"/>
                </a:lnTo>
                <a:lnTo>
                  <a:pt x="812" y="135"/>
                </a:lnTo>
                <a:lnTo>
                  <a:pt x="814" y="134"/>
                </a:lnTo>
                <a:lnTo>
                  <a:pt x="816" y="133"/>
                </a:lnTo>
                <a:lnTo>
                  <a:pt x="818" y="132"/>
                </a:lnTo>
                <a:lnTo>
                  <a:pt x="820" y="131"/>
                </a:lnTo>
                <a:lnTo>
                  <a:pt x="822" y="130"/>
                </a:lnTo>
                <a:lnTo>
                  <a:pt x="824" y="129"/>
                </a:lnTo>
                <a:lnTo>
                  <a:pt x="826" y="128"/>
                </a:lnTo>
                <a:lnTo>
                  <a:pt x="828" y="127"/>
                </a:lnTo>
                <a:lnTo>
                  <a:pt x="830" y="126"/>
                </a:lnTo>
                <a:lnTo>
                  <a:pt x="832" y="125"/>
                </a:lnTo>
                <a:lnTo>
                  <a:pt x="834" y="124"/>
                </a:lnTo>
                <a:lnTo>
                  <a:pt x="836" y="124"/>
                </a:lnTo>
                <a:lnTo>
                  <a:pt x="838" y="123"/>
                </a:lnTo>
                <a:lnTo>
                  <a:pt x="840" y="122"/>
                </a:lnTo>
                <a:lnTo>
                  <a:pt x="842" y="121"/>
                </a:lnTo>
                <a:lnTo>
                  <a:pt x="844" y="120"/>
                </a:lnTo>
                <a:lnTo>
                  <a:pt x="846" y="119"/>
                </a:lnTo>
                <a:lnTo>
                  <a:pt x="848" y="118"/>
                </a:lnTo>
                <a:lnTo>
                  <a:pt x="850" y="117"/>
                </a:lnTo>
                <a:lnTo>
                  <a:pt x="852" y="116"/>
                </a:lnTo>
                <a:lnTo>
                  <a:pt x="854" y="115"/>
                </a:lnTo>
                <a:lnTo>
                  <a:pt x="856" y="114"/>
                </a:lnTo>
                <a:lnTo>
                  <a:pt x="858" y="113"/>
                </a:lnTo>
                <a:lnTo>
                  <a:pt x="860" y="111"/>
                </a:lnTo>
                <a:lnTo>
                  <a:pt x="862" y="110"/>
                </a:lnTo>
                <a:lnTo>
                  <a:pt x="864" y="109"/>
                </a:lnTo>
                <a:lnTo>
                  <a:pt x="866" y="108"/>
                </a:lnTo>
                <a:lnTo>
                  <a:pt x="868" y="107"/>
                </a:lnTo>
                <a:lnTo>
                  <a:pt x="870" y="106"/>
                </a:lnTo>
                <a:lnTo>
                  <a:pt x="872" y="105"/>
                </a:lnTo>
                <a:lnTo>
                  <a:pt x="874" y="104"/>
                </a:lnTo>
                <a:lnTo>
                  <a:pt x="876" y="103"/>
                </a:lnTo>
                <a:lnTo>
                  <a:pt x="878" y="102"/>
                </a:lnTo>
                <a:lnTo>
                  <a:pt x="880" y="101"/>
                </a:lnTo>
                <a:lnTo>
                  <a:pt x="882" y="100"/>
                </a:lnTo>
                <a:lnTo>
                  <a:pt x="884" y="98"/>
                </a:lnTo>
                <a:lnTo>
                  <a:pt x="886" y="97"/>
                </a:lnTo>
                <a:lnTo>
                  <a:pt x="888" y="96"/>
                </a:lnTo>
                <a:lnTo>
                  <a:pt x="890" y="95"/>
                </a:lnTo>
                <a:lnTo>
                  <a:pt x="892" y="94"/>
                </a:lnTo>
                <a:lnTo>
                  <a:pt x="894" y="93"/>
                </a:lnTo>
                <a:lnTo>
                  <a:pt x="896" y="92"/>
                </a:lnTo>
                <a:lnTo>
                  <a:pt x="898" y="90"/>
                </a:lnTo>
                <a:lnTo>
                  <a:pt x="900" y="89"/>
                </a:lnTo>
                <a:lnTo>
                  <a:pt x="902" y="88"/>
                </a:lnTo>
                <a:lnTo>
                  <a:pt x="904" y="87"/>
                </a:lnTo>
                <a:lnTo>
                  <a:pt x="906" y="86"/>
                </a:lnTo>
                <a:lnTo>
                  <a:pt x="908" y="84"/>
                </a:lnTo>
                <a:lnTo>
                  <a:pt x="910" y="83"/>
                </a:lnTo>
                <a:lnTo>
                  <a:pt x="912" y="82"/>
                </a:lnTo>
                <a:lnTo>
                  <a:pt x="914" y="81"/>
                </a:lnTo>
                <a:lnTo>
                  <a:pt x="916" y="79"/>
                </a:lnTo>
                <a:lnTo>
                  <a:pt x="918" y="78"/>
                </a:lnTo>
                <a:lnTo>
                  <a:pt x="920" y="77"/>
                </a:lnTo>
                <a:lnTo>
                  <a:pt x="922" y="75"/>
                </a:lnTo>
                <a:lnTo>
                  <a:pt x="924" y="74"/>
                </a:lnTo>
                <a:lnTo>
                  <a:pt x="926" y="73"/>
                </a:lnTo>
                <a:lnTo>
                  <a:pt x="928" y="72"/>
                </a:lnTo>
                <a:lnTo>
                  <a:pt x="930" y="70"/>
                </a:lnTo>
                <a:lnTo>
                  <a:pt x="932" y="69"/>
                </a:lnTo>
                <a:lnTo>
                  <a:pt x="934" y="68"/>
                </a:lnTo>
                <a:lnTo>
                  <a:pt x="936" y="66"/>
                </a:lnTo>
                <a:lnTo>
                  <a:pt x="938" y="65"/>
                </a:lnTo>
                <a:lnTo>
                  <a:pt x="940" y="64"/>
                </a:lnTo>
                <a:lnTo>
                  <a:pt x="942" y="62"/>
                </a:lnTo>
                <a:lnTo>
                  <a:pt x="944" y="61"/>
                </a:lnTo>
                <a:lnTo>
                  <a:pt x="946" y="59"/>
                </a:lnTo>
                <a:lnTo>
                  <a:pt x="948" y="58"/>
                </a:lnTo>
                <a:lnTo>
                  <a:pt x="950" y="57"/>
                </a:lnTo>
                <a:lnTo>
                  <a:pt x="952" y="55"/>
                </a:lnTo>
                <a:lnTo>
                  <a:pt x="954" y="54"/>
                </a:lnTo>
                <a:lnTo>
                  <a:pt x="956" y="52"/>
                </a:lnTo>
                <a:lnTo>
                  <a:pt x="958" y="51"/>
                </a:lnTo>
                <a:lnTo>
                  <a:pt x="960" y="49"/>
                </a:lnTo>
                <a:lnTo>
                  <a:pt x="962" y="48"/>
                </a:lnTo>
                <a:lnTo>
                  <a:pt x="964" y="46"/>
                </a:lnTo>
                <a:lnTo>
                  <a:pt x="966" y="45"/>
                </a:lnTo>
                <a:lnTo>
                  <a:pt x="968" y="43"/>
                </a:lnTo>
                <a:lnTo>
                  <a:pt x="970" y="42"/>
                </a:lnTo>
                <a:lnTo>
                  <a:pt x="972" y="40"/>
                </a:lnTo>
                <a:lnTo>
                  <a:pt x="974" y="39"/>
                </a:lnTo>
                <a:lnTo>
                  <a:pt x="976" y="37"/>
                </a:lnTo>
                <a:lnTo>
                  <a:pt x="978" y="36"/>
                </a:lnTo>
                <a:lnTo>
                  <a:pt x="980" y="34"/>
                </a:lnTo>
                <a:lnTo>
                  <a:pt x="982" y="33"/>
                </a:lnTo>
                <a:lnTo>
                  <a:pt x="984" y="31"/>
                </a:lnTo>
                <a:lnTo>
                  <a:pt x="986" y="30"/>
                </a:lnTo>
                <a:lnTo>
                  <a:pt x="988" y="28"/>
                </a:lnTo>
                <a:lnTo>
                  <a:pt x="990" y="26"/>
                </a:lnTo>
                <a:lnTo>
                  <a:pt x="992" y="25"/>
                </a:lnTo>
                <a:lnTo>
                  <a:pt x="994" y="23"/>
                </a:lnTo>
                <a:lnTo>
                  <a:pt x="996" y="21"/>
                </a:lnTo>
                <a:lnTo>
                  <a:pt x="998" y="20"/>
                </a:lnTo>
                <a:lnTo>
                  <a:pt x="1000" y="18"/>
                </a:lnTo>
                <a:lnTo>
                  <a:pt x="1002" y="16"/>
                </a:lnTo>
                <a:lnTo>
                  <a:pt x="1004" y="15"/>
                </a:lnTo>
                <a:lnTo>
                  <a:pt x="1006" y="13"/>
                </a:lnTo>
                <a:lnTo>
                  <a:pt x="1008" y="11"/>
                </a:lnTo>
                <a:lnTo>
                  <a:pt x="1010" y="10"/>
                </a:lnTo>
                <a:lnTo>
                  <a:pt x="1012" y="8"/>
                </a:lnTo>
                <a:lnTo>
                  <a:pt x="1014" y="6"/>
                </a:lnTo>
                <a:lnTo>
                  <a:pt x="1016" y="4"/>
                </a:lnTo>
                <a:lnTo>
                  <a:pt x="1018" y="3"/>
                </a:lnTo>
                <a:lnTo>
                  <a:pt x="1020" y="1"/>
                </a:lnTo>
                <a:lnTo>
                  <a:pt x="1021" y="0"/>
                </a:lnTo>
              </a:path>
            </a:pathLst>
          </a:custGeom>
          <a:noFill/>
          <a:ln w="222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4" name="TextBox 243"/>
          <p:cNvSpPr txBox="1"/>
          <p:nvPr/>
        </p:nvSpPr>
        <p:spPr>
          <a:xfrm>
            <a:off x="3048000" y="5689600"/>
            <a:ext cx="4354513" cy="800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300" dirty="0">
                <a:latin typeface="+mn-lt"/>
              </a:rPr>
              <a:t>IF “B” is bigger, the graph will</a:t>
            </a:r>
            <a:br>
              <a:rPr lang="en-CA" sz="2300" dirty="0">
                <a:latin typeface="+mn-lt"/>
              </a:rPr>
            </a:br>
            <a:r>
              <a:rPr lang="en-CA" sz="2300" dirty="0">
                <a:latin typeface="+mn-lt"/>
              </a:rPr>
              <a:t>go up faster!!</a:t>
            </a:r>
          </a:p>
        </p:txBody>
      </p:sp>
      <p:sp>
        <p:nvSpPr>
          <p:cNvPr id="2101" name="TextBox 3"/>
          <p:cNvSpPr txBox="1">
            <a:spLocks noChangeArrowheads="1"/>
          </p:cNvSpPr>
          <p:nvPr/>
        </p:nvSpPr>
        <p:spPr bwMode="auto">
          <a:xfrm>
            <a:off x="0" y="6596063"/>
            <a:ext cx="4121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200"/>
              <a:t>© All Rights Reserved. Homework Depot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284390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4" dur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7" dur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0" dur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3" dur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6" dur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243" grpId="0" animBg="1"/>
      <p:bldP spid="2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0" name="Group 135"/>
          <p:cNvGrpSpPr>
            <a:grpSpLocks noChangeAspect="1"/>
          </p:cNvGrpSpPr>
          <p:nvPr/>
        </p:nvGrpSpPr>
        <p:grpSpPr bwMode="auto">
          <a:xfrm flipH="1">
            <a:off x="469900" y="1562100"/>
            <a:ext cx="2530475" cy="5081588"/>
            <a:chOff x="225" y="1119"/>
            <a:chExt cx="1452" cy="2916"/>
          </a:xfrm>
        </p:grpSpPr>
        <p:sp>
          <p:nvSpPr>
            <p:cNvPr id="3125" name="AutoShape 134"/>
            <p:cNvSpPr>
              <a:spLocks noChangeAspect="1" noChangeArrowheads="1" noTextEdit="1"/>
            </p:cNvSpPr>
            <p:nvPr/>
          </p:nvSpPr>
          <p:spPr bwMode="auto">
            <a:xfrm>
              <a:off x="225" y="1125"/>
              <a:ext cx="1452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Rectangle 136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27" name="Line 137"/>
            <p:cNvSpPr>
              <a:spLocks noChangeShapeType="1"/>
            </p:cNvSpPr>
            <p:nvPr/>
          </p:nvSpPr>
          <p:spPr bwMode="auto">
            <a:xfrm flipV="1">
              <a:off x="39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138"/>
            <p:cNvSpPr>
              <a:spLocks noChangeShapeType="1"/>
            </p:cNvSpPr>
            <p:nvPr/>
          </p:nvSpPr>
          <p:spPr bwMode="auto">
            <a:xfrm flipV="1">
              <a:off x="39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139"/>
            <p:cNvSpPr>
              <a:spLocks noChangeShapeType="1"/>
            </p:cNvSpPr>
            <p:nvPr/>
          </p:nvSpPr>
          <p:spPr bwMode="auto">
            <a:xfrm flipV="1">
              <a:off x="56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140"/>
            <p:cNvSpPr>
              <a:spLocks noChangeShapeType="1"/>
            </p:cNvSpPr>
            <p:nvPr/>
          </p:nvSpPr>
          <p:spPr bwMode="auto">
            <a:xfrm flipV="1">
              <a:off x="56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141"/>
            <p:cNvSpPr>
              <a:spLocks noChangeShapeType="1"/>
            </p:cNvSpPr>
            <p:nvPr/>
          </p:nvSpPr>
          <p:spPr bwMode="auto">
            <a:xfrm flipV="1">
              <a:off x="73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142"/>
            <p:cNvSpPr>
              <a:spLocks noChangeShapeType="1"/>
            </p:cNvSpPr>
            <p:nvPr/>
          </p:nvSpPr>
          <p:spPr bwMode="auto">
            <a:xfrm flipV="1">
              <a:off x="73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143"/>
            <p:cNvSpPr>
              <a:spLocks noChangeShapeType="1"/>
            </p:cNvSpPr>
            <p:nvPr/>
          </p:nvSpPr>
          <p:spPr bwMode="auto">
            <a:xfrm flipV="1">
              <a:off x="90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144"/>
            <p:cNvSpPr>
              <a:spLocks noChangeShapeType="1"/>
            </p:cNvSpPr>
            <p:nvPr/>
          </p:nvSpPr>
          <p:spPr bwMode="auto">
            <a:xfrm flipV="1">
              <a:off x="90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145"/>
            <p:cNvSpPr>
              <a:spLocks noChangeShapeType="1"/>
            </p:cNvSpPr>
            <p:nvPr/>
          </p:nvSpPr>
          <p:spPr bwMode="auto">
            <a:xfrm flipV="1">
              <a:off x="107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146"/>
            <p:cNvSpPr>
              <a:spLocks noChangeShapeType="1"/>
            </p:cNvSpPr>
            <p:nvPr/>
          </p:nvSpPr>
          <p:spPr bwMode="auto">
            <a:xfrm flipV="1">
              <a:off x="107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147"/>
            <p:cNvSpPr>
              <a:spLocks noChangeShapeType="1"/>
            </p:cNvSpPr>
            <p:nvPr/>
          </p:nvSpPr>
          <p:spPr bwMode="auto">
            <a:xfrm flipV="1">
              <a:off x="141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148"/>
            <p:cNvSpPr>
              <a:spLocks noChangeShapeType="1"/>
            </p:cNvSpPr>
            <p:nvPr/>
          </p:nvSpPr>
          <p:spPr bwMode="auto">
            <a:xfrm flipV="1">
              <a:off x="141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149"/>
            <p:cNvSpPr>
              <a:spLocks noChangeShapeType="1"/>
            </p:cNvSpPr>
            <p:nvPr/>
          </p:nvSpPr>
          <p:spPr bwMode="auto">
            <a:xfrm flipV="1">
              <a:off x="158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150"/>
            <p:cNvSpPr>
              <a:spLocks noChangeShapeType="1"/>
            </p:cNvSpPr>
            <p:nvPr/>
          </p:nvSpPr>
          <p:spPr bwMode="auto">
            <a:xfrm flipV="1">
              <a:off x="158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151"/>
            <p:cNvSpPr>
              <a:spLocks noChangeShapeType="1"/>
            </p:cNvSpPr>
            <p:nvPr/>
          </p:nvSpPr>
          <p:spPr bwMode="auto">
            <a:xfrm>
              <a:off x="228" y="382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152"/>
            <p:cNvSpPr>
              <a:spLocks noChangeShapeType="1"/>
            </p:cNvSpPr>
            <p:nvPr/>
          </p:nvSpPr>
          <p:spPr bwMode="auto">
            <a:xfrm>
              <a:off x="228" y="383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153"/>
            <p:cNvSpPr>
              <a:spLocks noChangeShapeType="1"/>
            </p:cNvSpPr>
            <p:nvPr/>
          </p:nvSpPr>
          <p:spPr bwMode="auto">
            <a:xfrm>
              <a:off x="228" y="344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154"/>
            <p:cNvSpPr>
              <a:spLocks noChangeShapeType="1"/>
            </p:cNvSpPr>
            <p:nvPr/>
          </p:nvSpPr>
          <p:spPr bwMode="auto">
            <a:xfrm>
              <a:off x="228" y="344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155"/>
            <p:cNvSpPr>
              <a:spLocks noChangeShapeType="1"/>
            </p:cNvSpPr>
            <p:nvPr/>
          </p:nvSpPr>
          <p:spPr bwMode="auto">
            <a:xfrm>
              <a:off x="228" y="324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156"/>
            <p:cNvSpPr>
              <a:spLocks noChangeShapeType="1"/>
            </p:cNvSpPr>
            <p:nvPr/>
          </p:nvSpPr>
          <p:spPr bwMode="auto">
            <a:xfrm>
              <a:off x="228" y="325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157"/>
            <p:cNvSpPr>
              <a:spLocks noChangeShapeType="1"/>
            </p:cNvSpPr>
            <p:nvPr/>
          </p:nvSpPr>
          <p:spPr bwMode="auto">
            <a:xfrm>
              <a:off x="228" y="305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158"/>
            <p:cNvSpPr>
              <a:spLocks noChangeShapeType="1"/>
            </p:cNvSpPr>
            <p:nvPr/>
          </p:nvSpPr>
          <p:spPr bwMode="auto">
            <a:xfrm>
              <a:off x="228" y="306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Line 159"/>
            <p:cNvSpPr>
              <a:spLocks noChangeShapeType="1"/>
            </p:cNvSpPr>
            <p:nvPr/>
          </p:nvSpPr>
          <p:spPr bwMode="auto">
            <a:xfrm>
              <a:off x="228" y="286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Line 160"/>
            <p:cNvSpPr>
              <a:spLocks noChangeShapeType="1"/>
            </p:cNvSpPr>
            <p:nvPr/>
          </p:nvSpPr>
          <p:spPr bwMode="auto">
            <a:xfrm>
              <a:off x="228" y="287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1" name="Line 161"/>
            <p:cNvSpPr>
              <a:spLocks noChangeShapeType="1"/>
            </p:cNvSpPr>
            <p:nvPr/>
          </p:nvSpPr>
          <p:spPr bwMode="auto">
            <a:xfrm>
              <a:off x="228" y="267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162"/>
            <p:cNvSpPr>
              <a:spLocks noChangeShapeType="1"/>
            </p:cNvSpPr>
            <p:nvPr/>
          </p:nvSpPr>
          <p:spPr bwMode="auto">
            <a:xfrm>
              <a:off x="228" y="267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163"/>
            <p:cNvSpPr>
              <a:spLocks noChangeShapeType="1"/>
            </p:cNvSpPr>
            <p:nvPr/>
          </p:nvSpPr>
          <p:spPr bwMode="auto">
            <a:xfrm>
              <a:off x="228" y="247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164"/>
            <p:cNvSpPr>
              <a:spLocks noChangeShapeType="1"/>
            </p:cNvSpPr>
            <p:nvPr/>
          </p:nvSpPr>
          <p:spPr bwMode="auto">
            <a:xfrm>
              <a:off x="228" y="248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Line 165"/>
            <p:cNvSpPr>
              <a:spLocks noChangeShapeType="1"/>
            </p:cNvSpPr>
            <p:nvPr/>
          </p:nvSpPr>
          <p:spPr bwMode="auto">
            <a:xfrm>
              <a:off x="228" y="228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Line 166"/>
            <p:cNvSpPr>
              <a:spLocks noChangeShapeType="1"/>
            </p:cNvSpPr>
            <p:nvPr/>
          </p:nvSpPr>
          <p:spPr bwMode="auto">
            <a:xfrm>
              <a:off x="228" y="228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7" name="Line 167"/>
            <p:cNvSpPr>
              <a:spLocks noChangeShapeType="1"/>
            </p:cNvSpPr>
            <p:nvPr/>
          </p:nvSpPr>
          <p:spPr bwMode="auto">
            <a:xfrm>
              <a:off x="228" y="209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Line 168"/>
            <p:cNvSpPr>
              <a:spLocks noChangeShapeType="1"/>
            </p:cNvSpPr>
            <p:nvPr/>
          </p:nvSpPr>
          <p:spPr bwMode="auto">
            <a:xfrm>
              <a:off x="228" y="209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Line 169"/>
            <p:cNvSpPr>
              <a:spLocks noChangeShapeType="1"/>
            </p:cNvSpPr>
            <p:nvPr/>
          </p:nvSpPr>
          <p:spPr bwMode="auto">
            <a:xfrm>
              <a:off x="228" y="189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Line 170"/>
            <p:cNvSpPr>
              <a:spLocks noChangeShapeType="1"/>
            </p:cNvSpPr>
            <p:nvPr/>
          </p:nvSpPr>
          <p:spPr bwMode="auto">
            <a:xfrm>
              <a:off x="228" y="190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Line 171"/>
            <p:cNvSpPr>
              <a:spLocks noChangeShapeType="1"/>
            </p:cNvSpPr>
            <p:nvPr/>
          </p:nvSpPr>
          <p:spPr bwMode="auto">
            <a:xfrm>
              <a:off x="228" y="170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Line 172"/>
            <p:cNvSpPr>
              <a:spLocks noChangeShapeType="1"/>
            </p:cNvSpPr>
            <p:nvPr/>
          </p:nvSpPr>
          <p:spPr bwMode="auto">
            <a:xfrm>
              <a:off x="228" y="171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3" name="Line 173"/>
            <p:cNvSpPr>
              <a:spLocks noChangeShapeType="1"/>
            </p:cNvSpPr>
            <p:nvPr/>
          </p:nvSpPr>
          <p:spPr bwMode="auto">
            <a:xfrm>
              <a:off x="228" y="151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4" name="Line 174"/>
            <p:cNvSpPr>
              <a:spLocks noChangeShapeType="1"/>
            </p:cNvSpPr>
            <p:nvPr/>
          </p:nvSpPr>
          <p:spPr bwMode="auto">
            <a:xfrm>
              <a:off x="228" y="152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Line 175"/>
            <p:cNvSpPr>
              <a:spLocks noChangeShapeType="1"/>
            </p:cNvSpPr>
            <p:nvPr/>
          </p:nvSpPr>
          <p:spPr bwMode="auto">
            <a:xfrm>
              <a:off x="228" y="132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6" name="Line 176"/>
            <p:cNvSpPr>
              <a:spLocks noChangeShapeType="1"/>
            </p:cNvSpPr>
            <p:nvPr/>
          </p:nvSpPr>
          <p:spPr bwMode="auto">
            <a:xfrm>
              <a:off x="228" y="132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7" name="Line 177"/>
            <p:cNvSpPr>
              <a:spLocks noChangeShapeType="1"/>
            </p:cNvSpPr>
            <p:nvPr/>
          </p:nvSpPr>
          <p:spPr bwMode="auto">
            <a:xfrm>
              <a:off x="228" y="362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Line 178"/>
            <p:cNvSpPr>
              <a:spLocks noChangeShapeType="1"/>
            </p:cNvSpPr>
            <p:nvPr/>
          </p:nvSpPr>
          <p:spPr bwMode="auto">
            <a:xfrm>
              <a:off x="228" y="363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Line 179"/>
            <p:cNvSpPr>
              <a:spLocks noChangeShapeType="1"/>
            </p:cNvSpPr>
            <p:nvPr/>
          </p:nvSpPr>
          <p:spPr bwMode="auto">
            <a:xfrm>
              <a:off x="228" y="363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Line 180"/>
            <p:cNvSpPr>
              <a:spLocks noChangeShapeType="1"/>
            </p:cNvSpPr>
            <p:nvPr/>
          </p:nvSpPr>
          <p:spPr bwMode="auto">
            <a:xfrm>
              <a:off x="228" y="3645"/>
              <a:ext cx="144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1" name="Rectangle 181"/>
            <p:cNvSpPr>
              <a:spLocks noChangeArrowheads="1"/>
            </p:cNvSpPr>
            <p:nvPr/>
          </p:nvSpPr>
          <p:spPr bwMode="auto">
            <a:xfrm>
              <a:off x="1646" y="3447"/>
              <a:ext cx="2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72" name="Freeform 182"/>
            <p:cNvSpPr>
              <a:spLocks/>
            </p:cNvSpPr>
            <p:nvPr/>
          </p:nvSpPr>
          <p:spPr bwMode="auto">
            <a:xfrm>
              <a:off x="1660" y="3585"/>
              <a:ext cx="13" cy="108"/>
            </a:xfrm>
            <a:custGeom>
              <a:avLst/>
              <a:gdLst>
                <a:gd name="T0" fmla="*/ 0 w 13"/>
                <a:gd name="T1" fmla="*/ 0 h 108"/>
                <a:gd name="T2" fmla="*/ 13 w 13"/>
                <a:gd name="T3" fmla="*/ 54 h 108"/>
                <a:gd name="T4" fmla="*/ 0 w 13"/>
                <a:gd name="T5" fmla="*/ 108 h 108"/>
                <a:gd name="T6" fmla="*/ 0 w 1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08"/>
                <a:gd name="T14" fmla="*/ 13 w 1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08">
                  <a:moveTo>
                    <a:pt x="0" y="0"/>
                  </a:moveTo>
                  <a:lnTo>
                    <a:pt x="1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3" name="Line 183"/>
            <p:cNvSpPr>
              <a:spLocks noChangeShapeType="1"/>
            </p:cNvSpPr>
            <p:nvPr/>
          </p:nvSpPr>
          <p:spPr bwMode="auto">
            <a:xfrm flipV="1">
              <a:off x="1246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Line 184"/>
            <p:cNvSpPr>
              <a:spLocks noChangeShapeType="1"/>
            </p:cNvSpPr>
            <p:nvPr/>
          </p:nvSpPr>
          <p:spPr bwMode="auto">
            <a:xfrm flipV="1">
              <a:off x="124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Line 185"/>
            <p:cNvSpPr>
              <a:spLocks noChangeShapeType="1"/>
            </p:cNvSpPr>
            <p:nvPr/>
          </p:nvSpPr>
          <p:spPr bwMode="auto">
            <a:xfrm flipV="1">
              <a:off x="124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Line 186"/>
            <p:cNvSpPr>
              <a:spLocks noChangeShapeType="1"/>
            </p:cNvSpPr>
            <p:nvPr/>
          </p:nvSpPr>
          <p:spPr bwMode="auto">
            <a:xfrm flipV="1">
              <a:off x="1250" y="1131"/>
              <a:ext cx="1" cy="28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7" name="Rectangle 187"/>
            <p:cNvSpPr>
              <a:spLocks noChangeArrowheads="1"/>
            </p:cNvSpPr>
            <p:nvPr/>
          </p:nvSpPr>
          <p:spPr bwMode="auto">
            <a:xfrm>
              <a:off x="1266" y="1119"/>
              <a:ext cx="2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78" name="Freeform 188"/>
            <p:cNvSpPr>
              <a:spLocks/>
            </p:cNvSpPr>
            <p:nvPr/>
          </p:nvSpPr>
          <p:spPr bwMode="auto">
            <a:xfrm>
              <a:off x="1236" y="1137"/>
              <a:ext cx="26" cy="54"/>
            </a:xfrm>
            <a:custGeom>
              <a:avLst/>
              <a:gdLst>
                <a:gd name="T0" fmla="*/ 0 w 26"/>
                <a:gd name="T1" fmla="*/ 54 h 54"/>
                <a:gd name="T2" fmla="*/ 13 w 26"/>
                <a:gd name="T3" fmla="*/ 0 h 54"/>
                <a:gd name="T4" fmla="*/ 26 w 26"/>
                <a:gd name="T5" fmla="*/ 54 h 54"/>
                <a:gd name="T6" fmla="*/ 0 w 26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54"/>
                <a:gd name="T14" fmla="*/ 26 w 26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54">
                  <a:moveTo>
                    <a:pt x="0" y="54"/>
                  </a:moveTo>
                  <a:lnTo>
                    <a:pt x="13" y="0"/>
                  </a:lnTo>
                  <a:lnTo>
                    <a:pt x="26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9" name="Rectangle 189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80" name="Line 190"/>
            <p:cNvSpPr>
              <a:spLocks noChangeShapeType="1"/>
            </p:cNvSpPr>
            <p:nvPr/>
          </p:nvSpPr>
          <p:spPr bwMode="auto">
            <a:xfrm>
              <a:off x="39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" name="Rectangle 191"/>
            <p:cNvSpPr>
              <a:spLocks noChangeArrowheads="1"/>
            </p:cNvSpPr>
            <p:nvPr/>
          </p:nvSpPr>
          <p:spPr bwMode="auto">
            <a:xfrm>
              <a:off x="36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182" name="Line 192"/>
            <p:cNvSpPr>
              <a:spLocks noChangeShapeType="1"/>
            </p:cNvSpPr>
            <p:nvPr/>
          </p:nvSpPr>
          <p:spPr bwMode="auto">
            <a:xfrm>
              <a:off x="56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Rectangle 193"/>
            <p:cNvSpPr>
              <a:spLocks noChangeArrowheads="1"/>
            </p:cNvSpPr>
            <p:nvPr/>
          </p:nvSpPr>
          <p:spPr bwMode="auto">
            <a:xfrm>
              <a:off x="53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84" name="Line 194"/>
            <p:cNvSpPr>
              <a:spLocks noChangeShapeType="1"/>
            </p:cNvSpPr>
            <p:nvPr/>
          </p:nvSpPr>
          <p:spPr bwMode="auto">
            <a:xfrm>
              <a:off x="73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Rectangle 195"/>
            <p:cNvSpPr>
              <a:spLocks noChangeArrowheads="1"/>
            </p:cNvSpPr>
            <p:nvPr/>
          </p:nvSpPr>
          <p:spPr bwMode="auto">
            <a:xfrm>
              <a:off x="70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86" name="Line 196"/>
            <p:cNvSpPr>
              <a:spLocks noChangeShapeType="1"/>
            </p:cNvSpPr>
            <p:nvPr/>
          </p:nvSpPr>
          <p:spPr bwMode="auto">
            <a:xfrm>
              <a:off x="90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Rectangle 197"/>
            <p:cNvSpPr>
              <a:spLocks noChangeArrowheads="1"/>
            </p:cNvSpPr>
            <p:nvPr/>
          </p:nvSpPr>
          <p:spPr bwMode="auto">
            <a:xfrm>
              <a:off x="87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88" name="Line 198"/>
            <p:cNvSpPr>
              <a:spLocks noChangeShapeType="1"/>
            </p:cNvSpPr>
            <p:nvPr/>
          </p:nvSpPr>
          <p:spPr bwMode="auto">
            <a:xfrm>
              <a:off x="107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Rectangle 199"/>
            <p:cNvSpPr>
              <a:spLocks noChangeArrowheads="1"/>
            </p:cNvSpPr>
            <p:nvPr/>
          </p:nvSpPr>
          <p:spPr bwMode="auto">
            <a:xfrm>
              <a:off x="104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90" name="Rectangle 200"/>
            <p:cNvSpPr>
              <a:spLocks noChangeArrowheads="1"/>
            </p:cNvSpPr>
            <p:nvPr/>
          </p:nvSpPr>
          <p:spPr bwMode="auto">
            <a:xfrm>
              <a:off x="1254" y="36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91" name="Line 201"/>
            <p:cNvSpPr>
              <a:spLocks noChangeShapeType="1"/>
            </p:cNvSpPr>
            <p:nvPr/>
          </p:nvSpPr>
          <p:spPr bwMode="auto">
            <a:xfrm>
              <a:off x="141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2" name="Rectangle 202"/>
            <p:cNvSpPr>
              <a:spLocks noChangeArrowheads="1"/>
            </p:cNvSpPr>
            <p:nvPr/>
          </p:nvSpPr>
          <p:spPr bwMode="auto">
            <a:xfrm>
              <a:off x="1325" y="3687"/>
              <a:ext cx="12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93" name="Line 203"/>
            <p:cNvSpPr>
              <a:spLocks noChangeShapeType="1"/>
            </p:cNvSpPr>
            <p:nvPr/>
          </p:nvSpPr>
          <p:spPr bwMode="auto">
            <a:xfrm>
              <a:off x="158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4" name="Rectangle 204"/>
            <p:cNvSpPr>
              <a:spLocks noChangeArrowheads="1"/>
            </p:cNvSpPr>
            <p:nvPr/>
          </p:nvSpPr>
          <p:spPr bwMode="auto">
            <a:xfrm>
              <a:off x="1496" y="3687"/>
              <a:ext cx="12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95" name="Rectangle 205"/>
            <p:cNvSpPr>
              <a:spLocks noChangeArrowheads="1"/>
            </p:cNvSpPr>
            <p:nvPr/>
          </p:nvSpPr>
          <p:spPr bwMode="auto">
            <a:xfrm>
              <a:off x="1209" y="3771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96" name="Line 206"/>
            <p:cNvSpPr>
              <a:spLocks noChangeShapeType="1"/>
            </p:cNvSpPr>
            <p:nvPr/>
          </p:nvSpPr>
          <p:spPr bwMode="auto">
            <a:xfrm>
              <a:off x="1239" y="383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Rectangle 207"/>
            <p:cNvSpPr>
              <a:spLocks noChangeArrowheads="1"/>
            </p:cNvSpPr>
            <p:nvPr/>
          </p:nvSpPr>
          <p:spPr bwMode="auto">
            <a:xfrm>
              <a:off x="1223" y="33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98" name="Line 208"/>
            <p:cNvSpPr>
              <a:spLocks noChangeShapeType="1"/>
            </p:cNvSpPr>
            <p:nvPr/>
          </p:nvSpPr>
          <p:spPr bwMode="auto">
            <a:xfrm>
              <a:off x="1239" y="3447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Rectangle 209"/>
            <p:cNvSpPr>
              <a:spLocks noChangeArrowheads="1"/>
            </p:cNvSpPr>
            <p:nvPr/>
          </p:nvSpPr>
          <p:spPr bwMode="auto">
            <a:xfrm>
              <a:off x="1223" y="3195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00" name="Line 210"/>
            <p:cNvSpPr>
              <a:spLocks noChangeShapeType="1"/>
            </p:cNvSpPr>
            <p:nvPr/>
          </p:nvSpPr>
          <p:spPr bwMode="auto">
            <a:xfrm>
              <a:off x="1239" y="3255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Rectangle 211"/>
            <p:cNvSpPr>
              <a:spLocks noChangeArrowheads="1"/>
            </p:cNvSpPr>
            <p:nvPr/>
          </p:nvSpPr>
          <p:spPr bwMode="auto">
            <a:xfrm>
              <a:off x="1223" y="3003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02" name="Line 212"/>
            <p:cNvSpPr>
              <a:spLocks noChangeShapeType="1"/>
            </p:cNvSpPr>
            <p:nvPr/>
          </p:nvSpPr>
          <p:spPr bwMode="auto">
            <a:xfrm>
              <a:off x="1239" y="3063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Rectangle 213"/>
            <p:cNvSpPr>
              <a:spLocks noChangeArrowheads="1"/>
            </p:cNvSpPr>
            <p:nvPr/>
          </p:nvSpPr>
          <p:spPr bwMode="auto">
            <a:xfrm>
              <a:off x="1223" y="2811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04" name="Line 214"/>
            <p:cNvSpPr>
              <a:spLocks noChangeShapeType="1"/>
            </p:cNvSpPr>
            <p:nvPr/>
          </p:nvSpPr>
          <p:spPr bwMode="auto">
            <a:xfrm>
              <a:off x="1239" y="287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Rectangle 215"/>
            <p:cNvSpPr>
              <a:spLocks noChangeArrowheads="1"/>
            </p:cNvSpPr>
            <p:nvPr/>
          </p:nvSpPr>
          <p:spPr bwMode="auto">
            <a:xfrm>
              <a:off x="1223" y="2619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206" name="Line 216"/>
            <p:cNvSpPr>
              <a:spLocks noChangeShapeType="1"/>
            </p:cNvSpPr>
            <p:nvPr/>
          </p:nvSpPr>
          <p:spPr bwMode="auto">
            <a:xfrm>
              <a:off x="1239" y="267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Rectangle 217"/>
            <p:cNvSpPr>
              <a:spLocks noChangeArrowheads="1"/>
            </p:cNvSpPr>
            <p:nvPr/>
          </p:nvSpPr>
          <p:spPr bwMode="auto">
            <a:xfrm>
              <a:off x="1223" y="2421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208" name="Line 218"/>
            <p:cNvSpPr>
              <a:spLocks noChangeShapeType="1"/>
            </p:cNvSpPr>
            <p:nvPr/>
          </p:nvSpPr>
          <p:spPr bwMode="auto">
            <a:xfrm>
              <a:off x="1239" y="248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9" name="Rectangle 219"/>
            <p:cNvSpPr>
              <a:spLocks noChangeArrowheads="1"/>
            </p:cNvSpPr>
            <p:nvPr/>
          </p:nvSpPr>
          <p:spPr bwMode="auto">
            <a:xfrm>
              <a:off x="1223" y="2229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210" name="Line 220"/>
            <p:cNvSpPr>
              <a:spLocks noChangeShapeType="1"/>
            </p:cNvSpPr>
            <p:nvPr/>
          </p:nvSpPr>
          <p:spPr bwMode="auto">
            <a:xfrm>
              <a:off x="1239" y="228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Rectangle 221"/>
            <p:cNvSpPr>
              <a:spLocks noChangeArrowheads="1"/>
            </p:cNvSpPr>
            <p:nvPr/>
          </p:nvSpPr>
          <p:spPr bwMode="auto">
            <a:xfrm>
              <a:off x="1223" y="203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212" name="Line 222"/>
            <p:cNvSpPr>
              <a:spLocks noChangeShapeType="1"/>
            </p:cNvSpPr>
            <p:nvPr/>
          </p:nvSpPr>
          <p:spPr bwMode="auto">
            <a:xfrm>
              <a:off x="1239" y="2097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Rectangle 223"/>
            <p:cNvSpPr>
              <a:spLocks noChangeArrowheads="1"/>
            </p:cNvSpPr>
            <p:nvPr/>
          </p:nvSpPr>
          <p:spPr bwMode="auto">
            <a:xfrm>
              <a:off x="1223" y="1845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3214" name="Line 224"/>
            <p:cNvSpPr>
              <a:spLocks noChangeShapeType="1"/>
            </p:cNvSpPr>
            <p:nvPr/>
          </p:nvSpPr>
          <p:spPr bwMode="auto">
            <a:xfrm>
              <a:off x="1239" y="1905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5" name="Rectangle 225"/>
            <p:cNvSpPr>
              <a:spLocks noChangeArrowheads="1"/>
            </p:cNvSpPr>
            <p:nvPr/>
          </p:nvSpPr>
          <p:spPr bwMode="auto">
            <a:xfrm>
              <a:off x="1209" y="1653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3216" name="Line 226"/>
            <p:cNvSpPr>
              <a:spLocks noChangeShapeType="1"/>
            </p:cNvSpPr>
            <p:nvPr/>
          </p:nvSpPr>
          <p:spPr bwMode="auto">
            <a:xfrm>
              <a:off x="1239" y="1713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Rectangle 227"/>
            <p:cNvSpPr>
              <a:spLocks noChangeArrowheads="1"/>
            </p:cNvSpPr>
            <p:nvPr/>
          </p:nvSpPr>
          <p:spPr bwMode="auto">
            <a:xfrm>
              <a:off x="1209" y="1461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11</a:t>
              </a:r>
              <a:endParaRPr lang="en-US"/>
            </a:p>
          </p:txBody>
        </p:sp>
        <p:sp>
          <p:nvSpPr>
            <p:cNvPr id="3218" name="Line 228"/>
            <p:cNvSpPr>
              <a:spLocks noChangeShapeType="1"/>
            </p:cNvSpPr>
            <p:nvPr/>
          </p:nvSpPr>
          <p:spPr bwMode="auto">
            <a:xfrm>
              <a:off x="1239" y="152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9" name="Rectangle 229"/>
            <p:cNvSpPr>
              <a:spLocks noChangeArrowheads="1"/>
            </p:cNvSpPr>
            <p:nvPr/>
          </p:nvSpPr>
          <p:spPr bwMode="auto">
            <a:xfrm>
              <a:off x="1209" y="1269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12</a:t>
              </a:r>
              <a:endParaRPr lang="en-US"/>
            </a:p>
          </p:txBody>
        </p:sp>
        <p:sp>
          <p:nvSpPr>
            <p:cNvPr id="3220" name="Line 230"/>
            <p:cNvSpPr>
              <a:spLocks noChangeShapeType="1"/>
            </p:cNvSpPr>
            <p:nvPr/>
          </p:nvSpPr>
          <p:spPr bwMode="auto">
            <a:xfrm>
              <a:off x="1239" y="132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1" name="Rectangle 233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3074" name="Object 131"/>
          <p:cNvGraphicFramePr>
            <a:graphicFrameLocks noChangeAspect="1"/>
          </p:cNvGraphicFramePr>
          <p:nvPr/>
        </p:nvGraphicFramePr>
        <p:xfrm>
          <a:off x="2384425" y="119063"/>
          <a:ext cx="34178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1624895" imgH="495085" progId="Equation.DSMT4">
                  <p:embed/>
                </p:oleObj>
              </mc:Choice>
              <mc:Fallback>
                <p:oleObj name="Equation" r:id="rId4" imgW="1624895" imgH="495085" progId="Equation.DSMT4">
                  <p:embed/>
                  <p:pic>
                    <p:nvPicPr>
                      <p:cNvPr id="3074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119063"/>
                        <a:ext cx="3417888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068638" y="1309688"/>
          <a:ext cx="7953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393359" imgH="177646" progId="Equation.DSMT4">
                  <p:embed/>
                </p:oleObj>
              </mc:Choice>
              <mc:Fallback>
                <p:oleObj name="Equation" r:id="rId6" imgW="393359" imgH="177646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1309688"/>
                        <a:ext cx="79533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043238" y="1741488"/>
          <a:ext cx="105251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8" imgW="520248" imgH="177646" progId="Equation.DSMT4">
                  <p:embed/>
                </p:oleObj>
              </mc:Choice>
              <mc:Fallback>
                <p:oleObj name="Equation" r:id="rId8" imgW="520248" imgH="177646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1741488"/>
                        <a:ext cx="1052512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4143375" y="1265238"/>
          <a:ext cx="12461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10" imgW="876300" imgH="330200" progId="Equation.DSMT4">
                  <p:embed/>
                </p:oleObj>
              </mc:Choice>
              <mc:Fallback>
                <p:oleObj name="Equation" r:id="rId10" imgW="876300" imgH="3302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1265238"/>
                        <a:ext cx="12461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" name="Object 2"/>
          <p:cNvGraphicFramePr>
            <a:graphicFrameLocks noChangeAspect="1"/>
          </p:cNvGraphicFramePr>
          <p:nvPr/>
        </p:nvGraphicFramePr>
        <p:xfrm>
          <a:off x="3843338" y="1379538"/>
          <a:ext cx="306387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2" imgW="203024" imgH="152268" progId="Equation.DSMT4">
                  <p:embed/>
                </p:oleObj>
              </mc:Choice>
              <mc:Fallback>
                <p:oleObj name="Equation" r:id="rId12" imgW="203024" imgH="152268" progId="Equation.DSMT4">
                  <p:embed/>
                  <p:pic>
                    <p:nvPicPr>
                      <p:cNvPr id="2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1379538"/>
                        <a:ext cx="306387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" name="Object 2"/>
          <p:cNvGraphicFramePr>
            <a:graphicFrameLocks noChangeAspect="1"/>
          </p:cNvGraphicFramePr>
          <p:nvPr/>
        </p:nvGraphicFramePr>
        <p:xfrm>
          <a:off x="4456113" y="1749425"/>
          <a:ext cx="79851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14" imgW="482391" imgH="203112" progId="Equation.DSMT4">
                  <p:embed/>
                </p:oleObj>
              </mc:Choice>
              <mc:Fallback>
                <p:oleObj name="Equation" r:id="rId14" imgW="482391" imgH="203112" progId="Equation.DSMT4">
                  <p:embed/>
                  <p:pic>
                    <p:nvPicPr>
                      <p:cNvPr id="2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749425"/>
                        <a:ext cx="798512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" name="Object 2"/>
          <p:cNvGraphicFramePr>
            <a:graphicFrameLocks noChangeAspect="1"/>
          </p:cNvGraphicFramePr>
          <p:nvPr/>
        </p:nvGraphicFramePr>
        <p:xfrm>
          <a:off x="4094163" y="1809750"/>
          <a:ext cx="3063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16" imgW="203024" imgH="152268" progId="Equation.DSMT4">
                  <p:embed/>
                </p:oleObj>
              </mc:Choice>
              <mc:Fallback>
                <p:oleObj name="Equation" r:id="rId16" imgW="203024" imgH="152268" progId="Equation.DSMT4">
                  <p:embed/>
                  <p:pic>
                    <p:nvPicPr>
                      <p:cNvPr id="2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1809750"/>
                        <a:ext cx="3063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240"/>
          <p:cNvGraphicFramePr>
            <a:graphicFrameLocks noChangeAspect="1"/>
          </p:cNvGraphicFramePr>
          <p:nvPr/>
        </p:nvGraphicFramePr>
        <p:xfrm>
          <a:off x="3490913" y="2263775"/>
          <a:ext cx="1328737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17" imgW="635000" imgH="1511300" progId="Equation.DSMT4">
                  <p:embed/>
                </p:oleObj>
              </mc:Choice>
              <mc:Fallback>
                <p:oleObj name="Equation" r:id="rId17" imgW="635000" imgH="1511300" progId="Equation.DSMT4">
                  <p:embed/>
                  <p:pic>
                    <p:nvPicPr>
                      <p:cNvPr id="2057" name="Object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2263775"/>
                        <a:ext cx="1328737" cy="316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241"/>
          <p:cNvGraphicFramePr>
            <a:graphicFrameLocks noChangeAspect="1"/>
          </p:cNvGraphicFramePr>
          <p:nvPr/>
        </p:nvGraphicFramePr>
        <p:xfrm>
          <a:off x="3549650" y="2851150"/>
          <a:ext cx="4937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19" imgW="215619" imgH="164885" progId="Equation.DSMT4">
                  <p:embed/>
                </p:oleObj>
              </mc:Choice>
              <mc:Fallback>
                <p:oleObj name="Equation" r:id="rId19" imgW="215619" imgH="164885" progId="Equation.DSMT4">
                  <p:embed/>
                  <p:pic>
                    <p:nvPicPr>
                      <p:cNvPr id="2058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2851150"/>
                        <a:ext cx="49371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241"/>
          <p:cNvGraphicFramePr>
            <a:graphicFrameLocks noChangeAspect="1"/>
          </p:cNvGraphicFramePr>
          <p:nvPr/>
        </p:nvGraphicFramePr>
        <p:xfrm>
          <a:off x="3571875" y="3354388"/>
          <a:ext cx="46513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21" imgW="203024" imgH="164957" progId="Equation.DSMT4">
                  <p:embed/>
                </p:oleObj>
              </mc:Choice>
              <mc:Fallback>
                <p:oleObj name="Equation" r:id="rId21" imgW="203024" imgH="164957" progId="Equation.DSMT4">
                  <p:embed/>
                  <p:pic>
                    <p:nvPicPr>
                      <p:cNvPr id="2059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3354388"/>
                        <a:ext cx="465138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241"/>
          <p:cNvGraphicFramePr>
            <a:graphicFrameLocks noChangeAspect="1"/>
          </p:cNvGraphicFramePr>
          <p:nvPr/>
        </p:nvGraphicFramePr>
        <p:xfrm>
          <a:off x="3771900" y="3873500"/>
          <a:ext cx="2905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23" imgW="126725" imgH="177415" progId="Equation.DSMT4">
                  <p:embed/>
                </p:oleObj>
              </mc:Choice>
              <mc:Fallback>
                <p:oleObj name="Equation" r:id="rId23" imgW="126725" imgH="177415" progId="Equation.DSMT4">
                  <p:embed/>
                  <p:pic>
                    <p:nvPicPr>
                      <p:cNvPr id="2060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3873500"/>
                        <a:ext cx="29051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241"/>
          <p:cNvGraphicFramePr>
            <a:graphicFrameLocks noChangeAspect="1"/>
          </p:cNvGraphicFramePr>
          <p:nvPr/>
        </p:nvGraphicFramePr>
        <p:xfrm>
          <a:off x="3784600" y="4389438"/>
          <a:ext cx="2889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25" imgW="126780" imgH="164814" progId="Equation.DSMT4">
                  <p:embed/>
                </p:oleObj>
              </mc:Choice>
              <mc:Fallback>
                <p:oleObj name="Equation" r:id="rId25" imgW="126780" imgH="164814" progId="Equation.DSMT4">
                  <p:embed/>
                  <p:pic>
                    <p:nvPicPr>
                      <p:cNvPr id="2061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4389438"/>
                        <a:ext cx="28892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241"/>
          <p:cNvGraphicFramePr>
            <a:graphicFrameLocks noChangeAspect="1"/>
          </p:cNvGraphicFramePr>
          <p:nvPr/>
        </p:nvGraphicFramePr>
        <p:xfrm>
          <a:off x="3771900" y="4908550"/>
          <a:ext cx="2889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27" imgW="126780" imgH="164814" progId="Equation.DSMT4">
                  <p:embed/>
                </p:oleObj>
              </mc:Choice>
              <mc:Fallback>
                <p:oleObj name="Equation" r:id="rId27" imgW="126780" imgH="164814" progId="Equation.DSMT4">
                  <p:embed/>
                  <p:pic>
                    <p:nvPicPr>
                      <p:cNvPr id="2062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4908550"/>
                        <a:ext cx="28892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241"/>
          <p:cNvGraphicFramePr>
            <a:graphicFrameLocks noChangeAspect="1"/>
          </p:cNvGraphicFramePr>
          <p:nvPr/>
        </p:nvGraphicFramePr>
        <p:xfrm>
          <a:off x="4379913" y="3851275"/>
          <a:ext cx="2873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29" imgW="114102" imgH="177492" progId="Equation.DSMT4">
                  <p:embed/>
                </p:oleObj>
              </mc:Choice>
              <mc:Fallback>
                <p:oleObj name="Equation" r:id="rId29" imgW="114102" imgH="177492" progId="Equation.DSMT4">
                  <p:embed/>
                  <p:pic>
                    <p:nvPicPr>
                      <p:cNvPr id="2063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3851275"/>
                        <a:ext cx="287337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241"/>
          <p:cNvGraphicFramePr>
            <a:graphicFrameLocks noChangeAspect="1"/>
          </p:cNvGraphicFramePr>
          <p:nvPr/>
        </p:nvGraphicFramePr>
        <p:xfrm>
          <a:off x="4381500" y="3357563"/>
          <a:ext cx="2682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31" imgW="126725" imgH="177415" progId="Equation.DSMT4">
                  <p:embed/>
                </p:oleObj>
              </mc:Choice>
              <mc:Fallback>
                <p:oleObj name="Equation" r:id="rId31" imgW="126725" imgH="177415" progId="Equation.DSMT4">
                  <p:embed/>
                  <p:pic>
                    <p:nvPicPr>
                      <p:cNvPr id="2064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3357563"/>
                        <a:ext cx="268288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241"/>
          <p:cNvGraphicFramePr>
            <a:graphicFrameLocks noChangeAspect="1"/>
          </p:cNvGraphicFramePr>
          <p:nvPr/>
        </p:nvGraphicFramePr>
        <p:xfrm>
          <a:off x="4286250" y="2867025"/>
          <a:ext cx="4333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3" imgW="190335" imgH="164957" progId="Equation.DSMT4">
                  <p:embed/>
                </p:oleObj>
              </mc:Choice>
              <mc:Fallback>
                <p:oleObj name="Equation" r:id="rId33" imgW="190335" imgH="164957" progId="Equation.DSMT4">
                  <p:embed/>
                  <p:pic>
                    <p:nvPicPr>
                      <p:cNvPr id="2065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2867025"/>
                        <a:ext cx="433388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241"/>
          <p:cNvGraphicFramePr>
            <a:graphicFrameLocks noChangeAspect="1"/>
          </p:cNvGraphicFramePr>
          <p:nvPr/>
        </p:nvGraphicFramePr>
        <p:xfrm>
          <a:off x="4224338" y="4445000"/>
          <a:ext cx="6032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35" imgW="329914" imgH="177646" progId="Equation.DSMT4">
                  <p:embed/>
                </p:oleObj>
              </mc:Choice>
              <mc:Fallback>
                <p:oleObj name="Equation" r:id="rId35" imgW="329914" imgH="177646" progId="Equation.DSMT4">
                  <p:embed/>
                  <p:pic>
                    <p:nvPicPr>
                      <p:cNvPr id="2066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4445000"/>
                        <a:ext cx="603250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241"/>
          <p:cNvGraphicFramePr>
            <a:graphicFrameLocks noChangeAspect="1"/>
          </p:cNvGraphicFramePr>
          <p:nvPr/>
        </p:nvGraphicFramePr>
        <p:xfrm>
          <a:off x="4230688" y="4889500"/>
          <a:ext cx="106203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7" imgW="494870" imgH="177646" progId="Equation.DSMT4">
                  <p:embed/>
                </p:oleObj>
              </mc:Choice>
              <mc:Fallback>
                <p:oleObj name="Equation" r:id="rId37" imgW="494870" imgH="177646" progId="Equation.DSMT4">
                  <p:embed/>
                  <p:pic>
                    <p:nvPicPr>
                      <p:cNvPr id="2067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4889500"/>
                        <a:ext cx="1062037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" name="Oval 253"/>
          <p:cNvSpPr/>
          <p:nvPr/>
        </p:nvSpPr>
        <p:spPr>
          <a:xfrm>
            <a:off x="1768475" y="5616575"/>
            <a:ext cx="119063" cy="131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5" name="Oval 254"/>
          <p:cNvSpPr/>
          <p:nvPr/>
        </p:nvSpPr>
        <p:spPr>
          <a:xfrm>
            <a:off x="1173163" y="4899025"/>
            <a:ext cx="119062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7" name="Oval 256"/>
          <p:cNvSpPr/>
          <p:nvPr/>
        </p:nvSpPr>
        <p:spPr>
          <a:xfrm>
            <a:off x="865188" y="3862388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8" name="Oval 257"/>
          <p:cNvSpPr/>
          <p:nvPr/>
        </p:nvSpPr>
        <p:spPr>
          <a:xfrm>
            <a:off x="569913" y="1851025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092" name="Object 131"/>
          <p:cNvGraphicFramePr>
            <a:graphicFrameLocks noChangeAspect="1"/>
          </p:cNvGraphicFramePr>
          <p:nvPr/>
        </p:nvGraphicFramePr>
        <p:xfrm>
          <a:off x="5899150" y="90488"/>
          <a:ext cx="239077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39" imgW="1117115" imgH="495085" progId="Equation.DSMT4">
                  <p:embed/>
                </p:oleObj>
              </mc:Choice>
              <mc:Fallback>
                <p:oleObj name="Equation" r:id="rId39" imgW="1117115" imgH="495085" progId="Equation.DSMT4">
                  <p:embed/>
                  <p:pic>
                    <p:nvPicPr>
                      <p:cNvPr id="3092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150" y="90488"/>
                        <a:ext cx="2390775" cy="1062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2"/>
          <p:cNvGraphicFramePr>
            <a:graphicFrameLocks noChangeAspect="1"/>
          </p:cNvGraphicFramePr>
          <p:nvPr/>
        </p:nvGraphicFramePr>
        <p:xfrm>
          <a:off x="5715000" y="1270000"/>
          <a:ext cx="7842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41" imgW="393359" imgH="177646" progId="Equation.DSMT4">
                  <p:embed/>
                </p:oleObj>
              </mc:Choice>
              <mc:Fallback>
                <p:oleObj name="Equation" r:id="rId41" imgW="393359" imgH="177646" progId="Equation.DSMT4">
                  <p:embed/>
                  <p:pic>
                    <p:nvPicPr>
                      <p:cNvPr id="1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270000"/>
                        <a:ext cx="78422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2"/>
          <p:cNvGraphicFramePr>
            <a:graphicFrameLocks noChangeAspect="1"/>
          </p:cNvGraphicFramePr>
          <p:nvPr/>
        </p:nvGraphicFramePr>
        <p:xfrm>
          <a:off x="5667375" y="1701800"/>
          <a:ext cx="12128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42" imgW="609336" imgH="177723" progId="Equation.DSMT4">
                  <p:embed/>
                </p:oleObj>
              </mc:Choice>
              <mc:Fallback>
                <p:oleObj name="Equation" r:id="rId42" imgW="609336" imgH="177723" progId="Equation.DSMT4">
                  <p:embed/>
                  <p:pic>
                    <p:nvPicPr>
                      <p:cNvPr id="1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5" y="1701800"/>
                        <a:ext cx="121285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2"/>
          <p:cNvGraphicFramePr>
            <a:graphicFrameLocks noChangeAspect="1"/>
          </p:cNvGraphicFramePr>
          <p:nvPr/>
        </p:nvGraphicFramePr>
        <p:xfrm>
          <a:off x="6924675" y="1206500"/>
          <a:ext cx="12461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44" imgW="876300" imgH="330200" progId="Equation.DSMT4">
                  <p:embed/>
                </p:oleObj>
              </mc:Choice>
              <mc:Fallback>
                <p:oleObj name="Equation" r:id="rId44" imgW="876300" imgH="330200" progId="Equation.DSMT4">
                  <p:embed/>
                  <p:pic>
                    <p:nvPicPr>
                      <p:cNvPr id="1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1206500"/>
                        <a:ext cx="12461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2"/>
          <p:cNvGraphicFramePr>
            <a:graphicFrameLocks noChangeAspect="1"/>
          </p:cNvGraphicFramePr>
          <p:nvPr/>
        </p:nvGraphicFramePr>
        <p:xfrm>
          <a:off x="6546850" y="1368425"/>
          <a:ext cx="3079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45" imgW="203024" imgH="152268" progId="Equation.DSMT4">
                  <p:embed/>
                </p:oleObj>
              </mc:Choice>
              <mc:Fallback>
                <p:oleObj name="Equation" r:id="rId45" imgW="203024" imgH="152268" progId="Equation.DSMT4">
                  <p:embed/>
                  <p:pic>
                    <p:nvPicPr>
                      <p:cNvPr id="1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850" y="1368425"/>
                        <a:ext cx="307975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2"/>
          <p:cNvGraphicFramePr>
            <a:graphicFrameLocks noChangeAspect="1"/>
          </p:cNvGraphicFramePr>
          <p:nvPr/>
        </p:nvGraphicFramePr>
        <p:xfrm>
          <a:off x="7208838" y="1739900"/>
          <a:ext cx="7969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46" imgW="482391" imgH="203112" progId="Equation.DSMT4">
                  <p:embed/>
                </p:oleObj>
              </mc:Choice>
              <mc:Fallback>
                <p:oleObj name="Equation" r:id="rId46" imgW="482391" imgH="203112" progId="Equation.DSMT4">
                  <p:embed/>
                  <p:pic>
                    <p:nvPicPr>
                      <p:cNvPr id="1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838" y="1739900"/>
                        <a:ext cx="7969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2"/>
          <p:cNvGraphicFramePr>
            <a:graphicFrameLocks noChangeAspect="1"/>
          </p:cNvGraphicFramePr>
          <p:nvPr/>
        </p:nvGraphicFramePr>
        <p:xfrm>
          <a:off x="6816725" y="1785938"/>
          <a:ext cx="307975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48" imgW="203024" imgH="152268" progId="Equation.DSMT4">
                  <p:embed/>
                </p:oleObj>
              </mc:Choice>
              <mc:Fallback>
                <p:oleObj name="Equation" r:id="rId48" imgW="203024" imgH="152268" progId="Equation.DSMT4">
                  <p:embed/>
                  <p:pic>
                    <p:nvPicPr>
                      <p:cNvPr id="1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1785938"/>
                        <a:ext cx="307975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240"/>
          <p:cNvGraphicFramePr>
            <a:graphicFrameLocks noChangeAspect="1"/>
          </p:cNvGraphicFramePr>
          <p:nvPr/>
        </p:nvGraphicFramePr>
        <p:xfrm>
          <a:off x="6229350" y="2279650"/>
          <a:ext cx="1308100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49" imgW="635000" imgH="1511300" progId="Equation.DSMT4">
                  <p:embed/>
                </p:oleObj>
              </mc:Choice>
              <mc:Fallback>
                <p:oleObj name="Equation" r:id="rId49" imgW="635000" imgH="1511300" progId="Equation.DSMT4">
                  <p:embed/>
                  <p:pic>
                    <p:nvPicPr>
                      <p:cNvPr id="132" name="Object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279650"/>
                        <a:ext cx="1308100" cy="311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241"/>
          <p:cNvGraphicFramePr>
            <a:graphicFrameLocks noChangeAspect="1"/>
          </p:cNvGraphicFramePr>
          <p:nvPr/>
        </p:nvGraphicFramePr>
        <p:xfrm>
          <a:off x="6272213" y="2813050"/>
          <a:ext cx="4778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50" imgW="215619" imgH="164885" progId="Equation.DSMT4">
                  <p:embed/>
                </p:oleObj>
              </mc:Choice>
              <mc:Fallback>
                <p:oleObj name="Equation" r:id="rId50" imgW="215619" imgH="164885" progId="Equation.DSMT4">
                  <p:embed/>
                  <p:pic>
                    <p:nvPicPr>
                      <p:cNvPr id="133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3" y="2813050"/>
                        <a:ext cx="47783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241"/>
          <p:cNvGraphicFramePr>
            <a:graphicFrameLocks noChangeAspect="1"/>
          </p:cNvGraphicFramePr>
          <p:nvPr/>
        </p:nvGraphicFramePr>
        <p:xfrm>
          <a:off x="6264275" y="3378200"/>
          <a:ext cx="4476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52" imgW="203024" imgH="164957" progId="Equation.DSMT4">
                  <p:embed/>
                </p:oleObj>
              </mc:Choice>
              <mc:Fallback>
                <p:oleObj name="Equation" r:id="rId52" imgW="203024" imgH="164957" progId="Equation.DSMT4">
                  <p:embed/>
                  <p:pic>
                    <p:nvPicPr>
                      <p:cNvPr id="134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3378200"/>
                        <a:ext cx="4476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241"/>
          <p:cNvGraphicFramePr>
            <a:graphicFrameLocks noChangeAspect="1"/>
          </p:cNvGraphicFramePr>
          <p:nvPr/>
        </p:nvGraphicFramePr>
        <p:xfrm>
          <a:off x="6418263" y="3894138"/>
          <a:ext cx="279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54" imgW="126725" imgH="177415" progId="Equation.DSMT4">
                  <p:embed/>
                </p:oleObj>
              </mc:Choice>
              <mc:Fallback>
                <p:oleObj name="Equation" r:id="rId54" imgW="126725" imgH="177415" progId="Equation.DSMT4">
                  <p:embed/>
                  <p:pic>
                    <p:nvPicPr>
                      <p:cNvPr id="135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3" y="3894138"/>
                        <a:ext cx="279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241"/>
          <p:cNvGraphicFramePr>
            <a:graphicFrameLocks noChangeAspect="1"/>
          </p:cNvGraphicFramePr>
          <p:nvPr/>
        </p:nvGraphicFramePr>
        <p:xfrm>
          <a:off x="6459538" y="4381500"/>
          <a:ext cx="2794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55" imgW="126780" imgH="164814" progId="Equation.DSMT4">
                  <p:embed/>
                </p:oleObj>
              </mc:Choice>
              <mc:Fallback>
                <p:oleObj name="Equation" r:id="rId55" imgW="126780" imgH="164814" progId="Equation.DSMT4">
                  <p:embed/>
                  <p:pic>
                    <p:nvPicPr>
                      <p:cNvPr id="136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4381500"/>
                        <a:ext cx="27940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241"/>
          <p:cNvGraphicFramePr>
            <a:graphicFrameLocks noChangeAspect="1"/>
          </p:cNvGraphicFramePr>
          <p:nvPr/>
        </p:nvGraphicFramePr>
        <p:xfrm>
          <a:off x="6448425" y="4870450"/>
          <a:ext cx="2794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57" imgW="126780" imgH="164814" progId="Equation.DSMT4">
                  <p:embed/>
                </p:oleObj>
              </mc:Choice>
              <mc:Fallback>
                <p:oleObj name="Equation" r:id="rId57" imgW="126780" imgH="164814" progId="Equation.DSMT4">
                  <p:embed/>
                  <p:pic>
                    <p:nvPicPr>
                      <p:cNvPr id="137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4870450"/>
                        <a:ext cx="27940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241"/>
          <p:cNvGraphicFramePr>
            <a:graphicFrameLocks noChangeAspect="1"/>
          </p:cNvGraphicFramePr>
          <p:nvPr/>
        </p:nvGraphicFramePr>
        <p:xfrm>
          <a:off x="6996113" y="3852863"/>
          <a:ext cx="30321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59" imgW="114102" imgH="177492" progId="Equation.DSMT4">
                  <p:embed/>
                </p:oleObj>
              </mc:Choice>
              <mc:Fallback>
                <p:oleObj name="Equation" r:id="rId59" imgW="114102" imgH="177492" progId="Equation.DSMT4">
                  <p:embed/>
                  <p:pic>
                    <p:nvPicPr>
                      <p:cNvPr id="138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6113" y="3852863"/>
                        <a:ext cx="303212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241"/>
          <p:cNvGraphicFramePr>
            <a:graphicFrameLocks noChangeAspect="1"/>
          </p:cNvGraphicFramePr>
          <p:nvPr/>
        </p:nvGraphicFramePr>
        <p:xfrm>
          <a:off x="6991350" y="3373438"/>
          <a:ext cx="3238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61" imgW="126780" imgH="164814" progId="Equation.DSMT4">
                  <p:embed/>
                </p:oleObj>
              </mc:Choice>
              <mc:Fallback>
                <p:oleObj name="Equation" r:id="rId61" imgW="126780" imgH="164814" progId="Equation.DSMT4">
                  <p:embed/>
                  <p:pic>
                    <p:nvPicPr>
                      <p:cNvPr id="139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3373438"/>
                        <a:ext cx="3238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241"/>
          <p:cNvGraphicFramePr>
            <a:graphicFrameLocks noChangeAspect="1"/>
          </p:cNvGraphicFramePr>
          <p:nvPr/>
        </p:nvGraphicFramePr>
        <p:xfrm>
          <a:off x="6937375" y="2849563"/>
          <a:ext cx="631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63" imgW="329914" imgH="177646" progId="Equation.DSMT4">
                  <p:embed/>
                </p:oleObj>
              </mc:Choice>
              <mc:Fallback>
                <p:oleObj name="Equation" r:id="rId63" imgW="329914" imgH="177646" progId="Equation.DSMT4">
                  <p:embed/>
                  <p:pic>
                    <p:nvPicPr>
                      <p:cNvPr id="140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75" y="2849563"/>
                        <a:ext cx="6318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241"/>
          <p:cNvGraphicFramePr>
            <a:graphicFrameLocks noChangeAspect="1"/>
          </p:cNvGraphicFramePr>
          <p:nvPr/>
        </p:nvGraphicFramePr>
        <p:xfrm>
          <a:off x="6946900" y="4416425"/>
          <a:ext cx="5953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65" imgW="317087" imgH="177569" progId="Equation.DSMT4">
                  <p:embed/>
                </p:oleObj>
              </mc:Choice>
              <mc:Fallback>
                <p:oleObj name="Equation" r:id="rId65" imgW="317087" imgH="177569" progId="Equation.DSMT4">
                  <p:embed/>
                  <p:pic>
                    <p:nvPicPr>
                      <p:cNvPr id="141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4416425"/>
                        <a:ext cx="595313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241"/>
          <p:cNvGraphicFramePr>
            <a:graphicFrameLocks noChangeAspect="1"/>
          </p:cNvGraphicFramePr>
          <p:nvPr/>
        </p:nvGraphicFramePr>
        <p:xfrm>
          <a:off x="6961188" y="4913313"/>
          <a:ext cx="6477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67" imgW="329914" imgH="177646" progId="Equation.DSMT4">
                  <p:embed/>
                </p:oleObj>
              </mc:Choice>
              <mc:Fallback>
                <p:oleObj name="Equation" r:id="rId67" imgW="329914" imgH="177646" progId="Equation.DSMT4">
                  <p:embed/>
                  <p:pic>
                    <p:nvPicPr>
                      <p:cNvPr id="142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4913313"/>
                        <a:ext cx="6477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Oval 143"/>
          <p:cNvSpPr/>
          <p:nvPr/>
        </p:nvSpPr>
        <p:spPr>
          <a:xfrm>
            <a:off x="2368550" y="5576888"/>
            <a:ext cx="95250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5" name="Oval 144"/>
          <p:cNvSpPr/>
          <p:nvPr/>
        </p:nvSpPr>
        <p:spPr>
          <a:xfrm>
            <a:off x="1773238" y="5346700"/>
            <a:ext cx="95250" cy="106363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6" name="Oval 145"/>
          <p:cNvSpPr/>
          <p:nvPr/>
        </p:nvSpPr>
        <p:spPr>
          <a:xfrm>
            <a:off x="1179513" y="4895850"/>
            <a:ext cx="95250" cy="106363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7" name="Oval 146"/>
          <p:cNvSpPr/>
          <p:nvPr/>
        </p:nvSpPr>
        <p:spPr>
          <a:xfrm>
            <a:off x="869950" y="4546600"/>
            <a:ext cx="93663" cy="106363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8" name="Oval 147"/>
          <p:cNvSpPr/>
          <p:nvPr/>
        </p:nvSpPr>
        <p:spPr>
          <a:xfrm>
            <a:off x="588963" y="4119563"/>
            <a:ext cx="95250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3" name="Freeform 236"/>
          <p:cNvSpPr>
            <a:spLocks/>
          </p:cNvSpPr>
          <p:nvPr/>
        </p:nvSpPr>
        <p:spPr bwMode="auto">
          <a:xfrm flipH="1">
            <a:off x="458788" y="3686175"/>
            <a:ext cx="2573337" cy="2003425"/>
          </a:xfrm>
          <a:custGeom>
            <a:avLst/>
            <a:gdLst>
              <a:gd name="T0" fmla="*/ 2147483647 w 1021"/>
              <a:gd name="T1" fmla="*/ 2147483647 h 257"/>
              <a:gd name="T2" fmla="*/ 2147483647 w 1021"/>
              <a:gd name="T3" fmla="*/ 2147483647 h 257"/>
              <a:gd name="T4" fmla="*/ 2147483647 w 1021"/>
              <a:gd name="T5" fmla="*/ 2147483647 h 257"/>
              <a:gd name="T6" fmla="*/ 2147483647 w 1021"/>
              <a:gd name="T7" fmla="*/ 2147483647 h 257"/>
              <a:gd name="T8" fmla="*/ 2147483647 w 1021"/>
              <a:gd name="T9" fmla="*/ 2147483647 h 257"/>
              <a:gd name="T10" fmla="*/ 2147483647 w 1021"/>
              <a:gd name="T11" fmla="*/ 2147483647 h 257"/>
              <a:gd name="T12" fmla="*/ 2147483647 w 1021"/>
              <a:gd name="T13" fmla="*/ 2147483647 h 257"/>
              <a:gd name="T14" fmla="*/ 2147483647 w 1021"/>
              <a:gd name="T15" fmla="*/ 2147483647 h 257"/>
              <a:gd name="T16" fmla="*/ 2147483647 w 1021"/>
              <a:gd name="T17" fmla="*/ 2147483647 h 257"/>
              <a:gd name="T18" fmla="*/ 2147483647 w 1021"/>
              <a:gd name="T19" fmla="*/ 2147483647 h 257"/>
              <a:gd name="T20" fmla="*/ 2147483647 w 1021"/>
              <a:gd name="T21" fmla="*/ 2147483647 h 257"/>
              <a:gd name="T22" fmla="*/ 2147483647 w 1021"/>
              <a:gd name="T23" fmla="*/ 2147483647 h 257"/>
              <a:gd name="T24" fmla="*/ 2147483647 w 1021"/>
              <a:gd name="T25" fmla="*/ 2147483647 h 257"/>
              <a:gd name="T26" fmla="*/ 2147483647 w 1021"/>
              <a:gd name="T27" fmla="*/ 2147483647 h 257"/>
              <a:gd name="T28" fmla="*/ 2147483647 w 1021"/>
              <a:gd name="T29" fmla="*/ 2147483647 h 257"/>
              <a:gd name="T30" fmla="*/ 2147483647 w 1021"/>
              <a:gd name="T31" fmla="*/ 2147483647 h 257"/>
              <a:gd name="T32" fmla="*/ 2147483647 w 1021"/>
              <a:gd name="T33" fmla="*/ 2147483647 h 257"/>
              <a:gd name="T34" fmla="*/ 2147483647 w 1021"/>
              <a:gd name="T35" fmla="*/ 2147483647 h 257"/>
              <a:gd name="T36" fmla="*/ 2147483647 w 1021"/>
              <a:gd name="T37" fmla="*/ 2147483647 h 257"/>
              <a:gd name="T38" fmla="*/ 2147483647 w 1021"/>
              <a:gd name="T39" fmla="*/ 2147483647 h 257"/>
              <a:gd name="T40" fmla="*/ 2147483647 w 1021"/>
              <a:gd name="T41" fmla="*/ 2147483647 h 257"/>
              <a:gd name="T42" fmla="*/ 2147483647 w 1021"/>
              <a:gd name="T43" fmla="*/ 2147483647 h 257"/>
              <a:gd name="T44" fmla="*/ 2147483647 w 1021"/>
              <a:gd name="T45" fmla="*/ 2147483647 h 257"/>
              <a:gd name="T46" fmla="*/ 2147483647 w 1021"/>
              <a:gd name="T47" fmla="*/ 2147483647 h 257"/>
              <a:gd name="T48" fmla="*/ 2147483647 w 1021"/>
              <a:gd name="T49" fmla="*/ 2147483647 h 257"/>
              <a:gd name="T50" fmla="*/ 2147483647 w 1021"/>
              <a:gd name="T51" fmla="*/ 2147483647 h 257"/>
              <a:gd name="T52" fmla="*/ 2147483647 w 1021"/>
              <a:gd name="T53" fmla="*/ 2147483647 h 257"/>
              <a:gd name="T54" fmla="*/ 2147483647 w 1021"/>
              <a:gd name="T55" fmla="*/ 2147483647 h 257"/>
              <a:gd name="T56" fmla="*/ 2147483647 w 1021"/>
              <a:gd name="T57" fmla="*/ 2147483647 h 257"/>
              <a:gd name="T58" fmla="*/ 2147483647 w 1021"/>
              <a:gd name="T59" fmla="*/ 2147483647 h 257"/>
              <a:gd name="T60" fmla="*/ 2147483647 w 1021"/>
              <a:gd name="T61" fmla="*/ 2147483647 h 257"/>
              <a:gd name="T62" fmla="*/ 2147483647 w 1021"/>
              <a:gd name="T63" fmla="*/ 2147483647 h 257"/>
              <a:gd name="T64" fmla="*/ 2147483647 w 1021"/>
              <a:gd name="T65" fmla="*/ 2147483647 h 257"/>
              <a:gd name="T66" fmla="*/ 2147483647 w 1021"/>
              <a:gd name="T67" fmla="*/ 2147483647 h 257"/>
              <a:gd name="T68" fmla="*/ 2147483647 w 1021"/>
              <a:gd name="T69" fmla="*/ 2147483647 h 257"/>
              <a:gd name="T70" fmla="*/ 2147483647 w 1021"/>
              <a:gd name="T71" fmla="*/ 2147483647 h 257"/>
              <a:gd name="T72" fmla="*/ 2147483647 w 1021"/>
              <a:gd name="T73" fmla="*/ 2147483647 h 257"/>
              <a:gd name="T74" fmla="*/ 2147483647 w 1021"/>
              <a:gd name="T75" fmla="*/ 2147483647 h 257"/>
              <a:gd name="T76" fmla="*/ 2147483647 w 1021"/>
              <a:gd name="T77" fmla="*/ 2147483647 h 257"/>
              <a:gd name="T78" fmla="*/ 2147483647 w 1021"/>
              <a:gd name="T79" fmla="*/ 2147483647 h 257"/>
              <a:gd name="T80" fmla="*/ 2147483647 w 1021"/>
              <a:gd name="T81" fmla="*/ 2147483647 h 257"/>
              <a:gd name="T82" fmla="*/ 2147483647 w 1021"/>
              <a:gd name="T83" fmla="*/ 2147483647 h 257"/>
              <a:gd name="T84" fmla="*/ 2147483647 w 1021"/>
              <a:gd name="T85" fmla="*/ 2147483647 h 257"/>
              <a:gd name="T86" fmla="*/ 2147483647 w 1021"/>
              <a:gd name="T87" fmla="*/ 2147483647 h 257"/>
              <a:gd name="T88" fmla="*/ 2147483647 w 1021"/>
              <a:gd name="T89" fmla="*/ 2147483647 h 257"/>
              <a:gd name="T90" fmla="*/ 2147483647 w 1021"/>
              <a:gd name="T91" fmla="*/ 2147483647 h 257"/>
              <a:gd name="T92" fmla="*/ 2147483647 w 1021"/>
              <a:gd name="T93" fmla="*/ 2147483647 h 257"/>
              <a:gd name="T94" fmla="*/ 2147483647 w 1021"/>
              <a:gd name="T95" fmla="*/ 2147483647 h 257"/>
              <a:gd name="T96" fmla="*/ 2147483647 w 1021"/>
              <a:gd name="T97" fmla="*/ 2147483647 h 257"/>
              <a:gd name="T98" fmla="*/ 2147483647 w 1021"/>
              <a:gd name="T99" fmla="*/ 2147483647 h 257"/>
              <a:gd name="T100" fmla="*/ 2147483647 w 1021"/>
              <a:gd name="T101" fmla="*/ 2147483647 h 257"/>
              <a:gd name="T102" fmla="*/ 2147483647 w 1021"/>
              <a:gd name="T103" fmla="*/ 2147483647 h 257"/>
              <a:gd name="T104" fmla="*/ 2147483647 w 1021"/>
              <a:gd name="T105" fmla="*/ 2147483647 h 257"/>
              <a:gd name="T106" fmla="*/ 2147483647 w 1021"/>
              <a:gd name="T107" fmla="*/ 2147483647 h 257"/>
              <a:gd name="T108" fmla="*/ 2147483647 w 1021"/>
              <a:gd name="T109" fmla="*/ 2147483647 h 257"/>
              <a:gd name="T110" fmla="*/ 2147483647 w 1021"/>
              <a:gd name="T111" fmla="*/ 2147483647 h 25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21"/>
              <a:gd name="T169" fmla="*/ 0 h 257"/>
              <a:gd name="T170" fmla="*/ 1021 w 1021"/>
              <a:gd name="T171" fmla="*/ 257 h 25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21" h="257">
                <a:moveTo>
                  <a:pt x="0" y="257"/>
                </a:moveTo>
                <a:lnTo>
                  <a:pt x="2" y="257"/>
                </a:lnTo>
                <a:lnTo>
                  <a:pt x="4" y="257"/>
                </a:lnTo>
                <a:lnTo>
                  <a:pt x="6" y="257"/>
                </a:lnTo>
                <a:lnTo>
                  <a:pt x="8" y="257"/>
                </a:lnTo>
                <a:lnTo>
                  <a:pt x="10" y="257"/>
                </a:lnTo>
                <a:lnTo>
                  <a:pt x="12" y="257"/>
                </a:lnTo>
                <a:lnTo>
                  <a:pt x="14" y="257"/>
                </a:lnTo>
                <a:lnTo>
                  <a:pt x="16" y="257"/>
                </a:lnTo>
                <a:lnTo>
                  <a:pt x="18" y="257"/>
                </a:lnTo>
                <a:lnTo>
                  <a:pt x="20" y="257"/>
                </a:lnTo>
                <a:lnTo>
                  <a:pt x="22" y="257"/>
                </a:lnTo>
                <a:lnTo>
                  <a:pt x="24" y="257"/>
                </a:lnTo>
                <a:lnTo>
                  <a:pt x="26" y="257"/>
                </a:lnTo>
                <a:lnTo>
                  <a:pt x="28" y="257"/>
                </a:lnTo>
                <a:lnTo>
                  <a:pt x="30" y="257"/>
                </a:lnTo>
                <a:lnTo>
                  <a:pt x="32" y="256"/>
                </a:lnTo>
                <a:lnTo>
                  <a:pt x="34" y="256"/>
                </a:lnTo>
                <a:lnTo>
                  <a:pt x="36" y="256"/>
                </a:lnTo>
                <a:lnTo>
                  <a:pt x="38" y="256"/>
                </a:lnTo>
                <a:lnTo>
                  <a:pt x="40" y="256"/>
                </a:lnTo>
                <a:lnTo>
                  <a:pt x="42" y="256"/>
                </a:lnTo>
                <a:lnTo>
                  <a:pt x="44" y="256"/>
                </a:lnTo>
                <a:lnTo>
                  <a:pt x="46" y="256"/>
                </a:lnTo>
                <a:lnTo>
                  <a:pt x="48" y="256"/>
                </a:lnTo>
                <a:lnTo>
                  <a:pt x="50" y="256"/>
                </a:lnTo>
                <a:lnTo>
                  <a:pt x="52" y="256"/>
                </a:lnTo>
                <a:lnTo>
                  <a:pt x="54" y="256"/>
                </a:lnTo>
                <a:lnTo>
                  <a:pt x="56" y="256"/>
                </a:lnTo>
                <a:lnTo>
                  <a:pt x="58" y="256"/>
                </a:lnTo>
                <a:lnTo>
                  <a:pt x="60" y="256"/>
                </a:lnTo>
                <a:lnTo>
                  <a:pt x="62" y="255"/>
                </a:lnTo>
                <a:lnTo>
                  <a:pt x="64" y="255"/>
                </a:lnTo>
                <a:lnTo>
                  <a:pt x="66" y="255"/>
                </a:lnTo>
                <a:lnTo>
                  <a:pt x="68" y="255"/>
                </a:lnTo>
                <a:lnTo>
                  <a:pt x="70" y="255"/>
                </a:lnTo>
                <a:lnTo>
                  <a:pt x="72" y="255"/>
                </a:lnTo>
                <a:lnTo>
                  <a:pt x="74" y="255"/>
                </a:lnTo>
                <a:lnTo>
                  <a:pt x="76" y="255"/>
                </a:lnTo>
                <a:lnTo>
                  <a:pt x="78" y="255"/>
                </a:lnTo>
                <a:lnTo>
                  <a:pt x="80" y="255"/>
                </a:lnTo>
                <a:lnTo>
                  <a:pt x="82" y="255"/>
                </a:lnTo>
                <a:lnTo>
                  <a:pt x="84" y="255"/>
                </a:lnTo>
                <a:lnTo>
                  <a:pt x="86" y="255"/>
                </a:lnTo>
                <a:lnTo>
                  <a:pt x="88" y="254"/>
                </a:lnTo>
                <a:lnTo>
                  <a:pt x="90" y="254"/>
                </a:lnTo>
                <a:lnTo>
                  <a:pt x="92" y="254"/>
                </a:lnTo>
                <a:lnTo>
                  <a:pt x="94" y="254"/>
                </a:lnTo>
                <a:lnTo>
                  <a:pt x="96" y="254"/>
                </a:lnTo>
                <a:lnTo>
                  <a:pt x="98" y="254"/>
                </a:lnTo>
                <a:lnTo>
                  <a:pt x="100" y="254"/>
                </a:lnTo>
                <a:lnTo>
                  <a:pt x="102" y="254"/>
                </a:lnTo>
                <a:lnTo>
                  <a:pt x="104" y="254"/>
                </a:lnTo>
                <a:lnTo>
                  <a:pt x="106" y="254"/>
                </a:lnTo>
                <a:lnTo>
                  <a:pt x="108" y="254"/>
                </a:lnTo>
                <a:lnTo>
                  <a:pt x="110" y="254"/>
                </a:lnTo>
                <a:lnTo>
                  <a:pt x="112" y="254"/>
                </a:lnTo>
                <a:lnTo>
                  <a:pt x="114" y="253"/>
                </a:lnTo>
                <a:lnTo>
                  <a:pt x="116" y="253"/>
                </a:lnTo>
                <a:lnTo>
                  <a:pt x="118" y="253"/>
                </a:lnTo>
                <a:lnTo>
                  <a:pt x="120" y="253"/>
                </a:lnTo>
                <a:lnTo>
                  <a:pt x="122" y="253"/>
                </a:lnTo>
                <a:lnTo>
                  <a:pt x="124" y="253"/>
                </a:lnTo>
                <a:lnTo>
                  <a:pt x="126" y="253"/>
                </a:lnTo>
                <a:lnTo>
                  <a:pt x="128" y="253"/>
                </a:lnTo>
                <a:lnTo>
                  <a:pt x="130" y="253"/>
                </a:lnTo>
                <a:lnTo>
                  <a:pt x="132" y="253"/>
                </a:lnTo>
                <a:lnTo>
                  <a:pt x="134" y="253"/>
                </a:lnTo>
                <a:lnTo>
                  <a:pt x="136" y="252"/>
                </a:lnTo>
                <a:lnTo>
                  <a:pt x="138" y="252"/>
                </a:lnTo>
                <a:lnTo>
                  <a:pt x="140" y="252"/>
                </a:lnTo>
                <a:lnTo>
                  <a:pt x="142" y="252"/>
                </a:lnTo>
                <a:lnTo>
                  <a:pt x="144" y="252"/>
                </a:lnTo>
                <a:lnTo>
                  <a:pt x="146" y="252"/>
                </a:lnTo>
                <a:lnTo>
                  <a:pt x="148" y="252"/>
                </a:lnTo>
                <a:lnTo>
                  <a:pt x="150" y="252"/>
                </a:lnTo>
                <a:lnTo>
                  <a:pt x="152" y="252"/>
                </a:lnTo>
                <a:lnTo>
                  <a:pt x="154" y="252"/>
                </a:lnTo>
                <a:lnTo>
                  <a:pt x="156" y="252"/>
                </a:lnTo>
                <a:lnTo>
                  <a:pt x="158" y="251"/>
                </a:lnTo>
                <a:lnTo>
                  <a:pt x="160" y="251"/>
                </a:lnTo>
                <a:lnTo>
                  <a:pt x="162" y="251"/>
                </a:lnTo>
                <a:lnTo>
                  <a:pt x="164" y="251"/>
                </a:lnTo>
                <a:lnTo>
                  <a:pt x="166" y="251"/>
                </a:lnTo>
                <a:lnTo>
                  <a:pt x="168" y="251"/>
                </a:lnTo>
                <a:lnTo>
                  <a:pt x="170" y="251"/>
                </a:lnTo>
                <a:lnTo>
                  <a:pt x="172" y="251"/>
                </a:lnTo>
                <a:lnTo>
                  <a:pt x="174" y="251"/>
                </a:lnTo>
                <a:lnTo>
                  <a:pt x="176" y="251"/>
                </a:lnTo>
                <a:lnTo>
                  <a:pt x="178" y="250"/>
                </a:lnTo>
                <a:lnTo>
                  <a:pt x="180" y="250"/>
                </a:lnTo>
                <a:lnTo>
                  <a:pt x="182" y="250"/>
                </a:lnTo>
                <a:lnTo>
                  <a:pt x="184" y="250"/>
                </a:lnTo>
                <a:lnTo>
                  <a:pt x="186" y="250"/>
                </a:lnTo>
                <a:lnTo>
                  <a:pt x="188" y="250"/>
                </a:lnTo>
                <a:lnTo>
                  <a:pt x="190" y="250"/>
                </a:lnTo>
                <a:lnTo>
                  <a:pt x="192" y="250"/>
                </a:lnTo>
                <a:lnTo>
                  <a:pt x="194" y="250"/>
                </a:lnTo>
                <a:lnTo>
                  <a:pt x="196" y="249"/>
                </a:lnTo>
                <a:lnTo>
                  <a:pt x="198" y="249"/>
                </a:lnTo>
                <a:lnTo>
                  <a:pt x="200" y="249"/>
                </a:lnTo>
                <a:lnTo>
                  <a:pt x="202" y="249"/>
                </a:lnTo>
                <a:lnTo>
                  <a:pt x="204" y="249"/>
                </a:lnTo>
                <a:lnTo>
                  <a:pt x="206" y="249"/>
                </a:lnTo>
                <a:lnTo>
                  <a:pt x="208" y="249"/>
                </a:lnTo>
                <a:lnTo>
                  <a:pt x="210" y="249"/>
                </a:lnTo>
                <a:lnTo>
                  <a:pt x="212" y="249"/>
                </a:lnTo>
                <a:lnTo>
                  <a:pt x="214" y="248"/>
                </a:lnTo>
                <a:lnTo>
                  <a:pt x="216" y="248"/>
                </a:lnTo>
                <a:lnTo>
                  <a:pt x="218" y="248"/>
                </a:lnTo>
                <a:lnTo>
                  <a:pt x="220" y="248"/>
                </a:lnTo>
                <a:lnTo>
                  <a:pt x="222" y="248"/>
                </a:lnTo>
                <a:lnTo>
                  <a:pt x="224" y="248"/>
                </a:lnTo>
                <a:lnTo>
                  <a:pt x="226" y="248"/>
                </a:lnTo>
                <a:lnTo>
                  <a:pt x="228" y="248"/>
                </a:lnTo>
                <a:lnTo>
                  <a:pt x="230" y="247"/>
                </a:lnTo>
                <a:lnTo>
                  <a:pt x="232" y="247"/>
                </a:lnTo>
                <a:lnTo>
                  <a:pt x="234" y="247"/>
                </a:lnTo>
                <a:lnTo>
                  <a:pt x="236" y="247"/>
                </a:lnTo>
                <a:lnTo>
                  <a:pt x="238" y="247"/>
                </a:lnTo>
                <a:lnTo>
                  <a:pt x="240" y="247"/>
                </a:lnTo>
                <a:lnTo>
                  <a:pt x="242" y="247"/>
                </a:lnTo>
                <a:lnTo>
                  <a:pt x="244" y="247"/>
                </a:lnTo>
                <a:lnTo>
                  <a:pt x="246" y="246"/>
                </a:lnTo>
                <a:lnTo>
                  <a:pt x="248" y="246"/>
                </a:lnTo>
                <a:lnTo>
                  <a:pt x="250" y="246"/>
                </a:lnTo>
                <a:lnTo>
                  <a:pt x="252" y="246"/>
                </a:lnTo>
                <a:lnTo>
                  <a:pt x="254" y="246"/>
                </a:lnTo>
                <a:lnTo>
                  <a:pt x="256" y="246"/>
                </a:lnTo>
                <a:lnTo>
                  <a:pt x="258" y="246"/>
                </a:lnTo>
                <a:lnTo>
                  <a:pt x="260" y="246"/>
                </a:lnTo>
                <a:lnTo>
                  <a:pt x="262" y="245"/>
                </a:lnTo>
                <a:lnTo>
                  <a:pt x="264" y="245"/>
                </a:lnTo>
                <a:lnTo>
                  <a:pt x="266" y="245"/>
                </a:lnTo>
                <a:lnTo>
                  <a:pt x="268" y="245"/>
                </a:lnTo>
                <a:lnTo>
                  <a:pt x="270" y="245"/>
                </a:lnTo>
                <a:lnTo>
                  <a:pt x="272" y="245"/>
                </a:lnTo>
                <a:lnTo>
                  <a:pt x="274" y="245"/>
                </a:lnTo>
                <a:lnTo>
                  <a:pt x="276" y="244"/>
                </a:lnTo>
                <a:lnTo>
                  <a:pt x="278" y="244"/>
                </a:lnTo>
                <a:lnTo>
                  <a:pt x="280" y="244"/>
                </a:lnTo>
                <a:lnTo>
                  <a:pt x="282" y="244"/>
                </a:lnTo>
                <a:lnTo>
                  <a:pt x="284" y="244"/>
                </a:lnTo>
                <a:lnTo>
                  <a:pt x="286" y="244"/>
                </a:lnTo>
                <a:lnTo>
                  <a:pt x="288" y="244"/>
                </a:lnTo>
                <a:lnTo>
                  <a:pt x="290" y="243"/>
                </a:lnTo>
                <a:lnTo>
                  <a:pt x="292" y="243"/>
                </a:lnTo>
                <a:lnTo>
                  <a:pt x="294" y="243"/>
                </a:lnTo>
                <a:lnTo>
                  <a:pt x="296" y="243"/>
                </a:lnTo>
                <a:lnTo>
                  <a:pt x="298" y="243"/>
                </a:lnTo>
                <a:lnTo>
                  <a:pt x="300" y="243"/>
                </a:lnTo>
                <a:lnTo>
                  <a:pt x="302" y="242"/>
                </a:lnTo>
                <a:lnTo>
                  <a:pt x="304" y="242"/>
                </a:lnTo>
                <a:lnTo>
                  <a:pt x="306" y="242"/>
                </a:lnTo>
                <a:lnTo>
                  <a:pt x="308" y="242"/>
                </a:lnTo>
                <a:lnTo>
                  <a:pt x="310" y="242"/>
                </a:lnTo>
                <a:lnTo>
                  <a:pt x="312" y="242"/>
                </a:lnTo>
                <a:lnTo>
                  <a:pt x="314" y="241"/>
                </a:lnTo>
                <a:lnTo>
                  <a:pt x="316" y="241"/>
                </a:lnTo>
                <a:lnTo>
                  <a:pt x="318" y="241"/>
                </a:lnTo>
                <a:lnTo>
                  <a:pt x="320" y="241"/>
                </a:lnTo>
                <a:lnTo>
                  <a:pt x="322" y="241"/>
                </a:lnTo>
                <a:lnTo>
                  <a:pt x="324" y="241"/>
                </a:lnTo>
                <a:lnTo>
                  <a:pt x="326" y="240"/>
                </a:lnTo>
                <a:lnTo>
                  <a:pt x="328" y="240"/>
                </a:lnTo>
                <a:lnTo>
                  <a:pt x="330" y="240"/>
                </a:lnTo>
                <a:lnTo>
                  <a:pt x="332" y="240"/>
                </a:lnTo>
                <a:lnTo>
                  <a:pt x="334" y="240"/>
                </a:lnTo>
                <a:lnTo>
                  <a:pt x="336" y="240"/>
                </a:lnTo>
                <a:lnTo>
                  <a:pt x="338" y="239"/>
                </a:lnTo>
                <a:lnTo>
                  <a:pt x="340" y="239"/>
                </a:lnTo>
                <a:lnTo>
                  <a:pt x="342" y="239"/>
                </a:lnTo>
                <a:lnTo>
                  <a:pt x="344" y="239"/>
                </a:lnTo>
                <a:lnTo>
                  <a:pt x="346" y="239"/>
                </a:lnTo>
                <a:lnTo>
                  <a:pt x="348" y="238"/>
                </a:lnTo>
                <a:lnTo>
                  <a:pt x="350" y="238"/>
                </a:lnTo>
                <a:lnTo>
                  <a:pt x="352" y="238"/>
                </a:lnTo>
                <a:lnTo>
                  <a:pt x="354" y="238"/>
                </a:lnTo>
                <a:lnTo>
                  <a:pt x="356" y="238"/>
                </a:lnTo>
                <a:lnTo>
                  <a:pt x="358" y="238"/>
                </a:lnTo>
                <a:lnTo>
                  <a:pt x="360" y="237"/>
                </a:lnTo>
                <a:lnTo>
                  <a:pt x="362" y="237"/>
                </a:lnTo>
                <a:lnTo>
                  <a:pt x="364" y="237"/>
                </a:lnTo>
                <a:lnTo>
                  <a:pt x="366" y="237"/>
                </a:lnTo>
                <a:lnTo>
                  <a:pt x="368" y="237"/>
                </a:lnTo>
                <a:lnTo>
                  <a:pt x="370" y="236"/>
                </a:lnTo>
                <a:lnTo>
                  <a:pt x="372" y="236"/>
                </a:lnTo>
                <a:lnTo>
                  <a:pt x="374" y="236"/>
                </a:lnTo>
                <a:lnTo>
                  <a:pt x="376" y="236"/>
                </a:lnTo>
                <a:lnTo>
                  <a:pt x="378" y="236"/>
                </a:lnTo>
                <a:lnTo>
                  <a:pt x="380" y="235"/>
                </a:lnTo>
                <a:lnTo>
                  <a:pt x="382" y="235"/>
                </a:lnTo>
                <a:lnTo>
                  <a:pt x="384" y="235"/>
                </a:lnTo>
                <a:lnTo>
                  <a:pt x="386" y="235"/>
                </a:lnTo>
                <a:lnTo>
                  <a:pt x="388" y="235"/>
                </a:lnTo>
                <a:lnTo>
                  <a:pt x="390" y="234"/>
                </a:lnTo>
                <a:lnTo>
                  <a:pt x="392" y="234"/>
                </a:lnTo>
                <a:lnTo>
                  <a:pt x="394" y="234"/>
                </a:lnTo>
                <a:lnTo>
                  <a:pt x="396" y="234"/>
                </a:lnTo>
                <a:lnTo>
                  <a:pt x="398" y="233"/>
                </a:lnTo>
                <a:lnTo>
                  <a:pt x="400" y="233"/>
                </a:lnTo>
                <a:lnTo>
                  <a:pt x="402" y="233"/>
                </a:lnTo>
                <a:lnTo>
                  <a:pt x="404" y="233"/>
                </a:lnTo>
                <a:lnTo>
                  <a:pt x="406" y="233"/>
                </a:lnTo>
                <a:lnTo>
                  <a:pt x="408" y="232"/>
                </a:lnTo>
                <a:lnTo>
                  <a:pt x="410" y="232"/>
                </a:lnTo>
                <a:lnTo>
                  <a:pt x="412" y="232"/>
                </a:lnTo>
                <a:lnTo>
                  <a:pt x="414" y="232"/>
                </a:lnTo>
                <a:lnTo>
                  <a:pt x="416" y="231"/>
                </a:lnTo>
                <a:lnTo>
                  <a:pt x="418" y="231"/>
                </a:lnTo>
                <a:lnTo>
                  <a:pt x="420" y="231"/>
                </a:lnTo>
                <a:lnTo>
                  <a:pt x="422" y="231"/>
                </a:lnTo>
                <a:lnTo>
                  <a:pt x="424" y="230"/>
                </a:lnTo>
                <a:lnTo>
                  <a:pt x="426" y="230"/>
                </a:lnTo>
                <a:lnTo>
                  <a:pt x="428" y="230"/>
                </a:lnTo>
                <a:lnTo>
                  <a:pt x="430" y="230"/>
                </a:lnTo>
                <a:lnTo>
                  <a:pt x="432" y="230"/>
                </a:lnTo>
                <a:lnTo>
                  <a:pt x="434" y="229"/>
                </a:lnTo>
                <a:lnTo>
                  <a:pt x="436" y="229"/>
                </a:lnTo>
                <a:lnTo>
                  <a:pt x="438" y="229"/>
                </a:lnTo>
                <a:lnTo>
                  <a:pt x="440" y="229"/>
                </a:lnTo>
                <a:lnTo>
                  <a:pt x="442" y="228"/>
                </a:lnTo>
                <a:lnTo>
                  <a:pt x="444" y="228"/>
                </a:lnTo>
                <a:lnTo>
                  <a:pt x="446" y="228"/>
                </a:lnTo>
                <a:lnTo>
                  <a:pt x="448" y="227"/>
                </a:lnTo>
                <a:lnTo>
                  <a:pt x="450" y="227"/>
                </a:lnTo>
                <a:lnTo>
                  <a:pt x="452" y="227"/>
                </a:lnTo>
                <a:lnTo>
                  <a:pt x="454" y="227"/>
                </a:lnTo>
                <a:lnTo>
                  <a:pt x="456" y="226"/>
                </a:lnTo>
                <a:lnTo>
                  <a:pt x="458" y="226"/>
                </a:lnTo>
                <a:lnTo>
                  <a:pt x="460" y="226"/>
                </a:lnTo>
                <a:lnTo>
                  <a:pt x="462" y="226"/>
                </a:lnTo>
                <a:lnTo>
                  <a:pt x="464" y="225"/>
                </a:lnTo>
                <a:lnTo>
                  <a:pt x="466" y="225"/>
                </a:lnTo>
                <a:lnTo>
                  <a:pt x="468" y="225"/>
                </a:lnTo>
                <a:lnTo>
                  <a:pt x="470" y="225"/>
                </a:lnTo>
                <a:lnTo>
                  <a:pt x="472" y="224"/>
                </a:lnTo>
                <a:lnTo>
                  <a:pt x="474" y="224"/>
                </a:lnTo>
                <a:lnTo>
                  <a:pt x="476" y="224"/>
                </a:lnTo>
                <a:lnTo>
                  <a:pt x="478" y="223"/>
                </a:lnTo>
                <a:lnTo>
                  <a:pt x="480" y="223"/>
                </a:lnTo>
                <a:lnTo>
                  <a:pt x="482" y="223"/>
                </a:lnTo>
                <a:lnTo>
                  <a:pt x="484" y="223"/>
                </a:lnTo>
                <a:lnTo>
                  <a:pt x="486" y="222"/>
                </a:lnTo>
                <a:lnTo>
                  <a:pt x="488" y="222"/>
                </a:lnTo>
                <a:lnTo>
                  <a:pt x="490" y="222"/>
                </a:lnTo>
                <a:lnTo>
                  <a:pt x="492" y="221"/>
                </a:lnTo>
                <a:lnTo>
                  <a:pt x="494" y="221"/>
                </a:lnTo>
                <a:lnTo>
                  <a:pt x="496" y="221"/>
                </a:lnTo>
                <a:lnTo>
                  <a:pt x="498" y="220"/>
                </a:lnTo>
                <a:lnTo>
                  <a:pt x="500" y="220"/>
                </a:lnTo>
                <a:lnTo>
                  <a:pt x="502" y="220"/>
                </a:lnTo>
                <a:lnTo>
                  <a:pt x="504" y="219"/>
                </a:lnTo>
                <a:lnTo>
                  <a:pt x="506" y="219"/>
                </a:lnTo>
                <a:lnTo>
                  <a:pt x="508" y="219"/>
                </a:lnTo>
                <a:lnTo>
                  <a:pt x="510" y="219"/>
                </a:lnTo>
                <a:lnTo>
                  <a:pt x="512" y="218"/>
                </a:lnTo>
                <a:lnTo>
                  <a:pt x="514" y="218"/>
                </a:lnTo>
                <a:lnTo>
                  <a:pt x="516" y="218"/>
                </a:lnTo>
                <a:lnTo>
                  <a:pt x="518" y="217"/>
                </a:lnTo>
                <a:lnTo>
                  <a:pt x="520" y="217"/>
                </a:lnTo>
                <a:lnTo>
                  <a:pt x="522" y="217"/>
                </a:lnTo>
                <a:lnTo>
                  <a:pt x="524" y="216"/>
                </a:lnTo>
                <a:lnTo>
                  <a:pt x="526" y="216"/>
                </a:lnTo>
                <a:lnTo>
                  <a:pt x="528" y="216"/>
                </a:lnTo>
                <a:lnTo>
                  <a:pt x="530" y="215"/>
                </a:lnTo>
                <a:lnTo>
                  <a:pt x="532" y="215"/>
                </a:lnTo>
                <a:lnTo>
                  <a:pt x="534" y="215"/>
                </a:lnTo>
                <a:lnTo>
                  <a:pt x="536" y="214"/>
                </a:lnTo>
                <a:lnTo>
                  <a:pt x="538" y="214"/>
                </a:lnTo>
                <a:lnTo>
                  <a:pt x="540" y="214"/>
                </a:lnTo>
                <a:lnTo>
                  <a:pt x="542" y="213"/>
                </a:lnTo>
                <a:lnTo>
                  <a:pt x="544" y="213"/>
                </a:lnTo>
                <a:lnTo>
                  <a:pt x="546" y="212"/>
                </a:lnTo>
                <a:lnTo>
                  <a:pt x="548" y="212"/>
                </a:lnTo>
                <a:lnTo>
                  <a:pt x="550" y="212"/>
                </a:lnTo>
                <a:lnTo>
                  <a:pt x="552" y="211"/>
                </a:lnTo>
                <a:lnTo>
                  <a:pt x="554" y="211"/>
                </a:lnTo>
                <a:lnTo>
                  <a:pt x="556" y="211"/>
                </a:lnTo>
                <a:lnTo>
                  <a:pt x="558" y="210"/>
                </a:lnTo>
                <a:lnTo>
                  <a:pt x="560" y="210"/>
                </a:lnTo>
                <a:lnTo>
                  <a:pt x="562" y="209"/>
                </a:lnTo>
                <a:lnTo>
                  <a:pt x="564" y="209"/>
                </a:lnTo>
                <a:lnTo>
                  <a:pt x="566" y="209"/>
                </a:lnTo>
                <a:lnTo>
                  <a:pt x="568" y="208"/>
                </a:lnTo>
                <a:lnTo>
                  <a:pt x="570" y="208"/>
                </a:lnTo>
                <a:lnTo>
                  <a:pt x="572" y="208"/>
                </a:lnTo>
                <a:lnTo>
                  <a:pt x="574" y="207"/>
                </a:lnTo>
                <a:lnTo>
                  <a:pt x="576" y="207"/>
                </a:lnTo>
                <a:lnTo>
                  <a:pt x="578" y="206"/>
                </a:lnTo>
                <a:lnTo>
                  <a:pt x="580" y="206"/>
                </a:lnTo>
                <a:lnTo>
                  <a:pt x="582" y="206"/>
                </a:lnTo>
                <a:lnTo>
                  <a:pt x="584" y="205"/>
                </a:lnTo>
                <a:lnTo>
                  <a:pt x="586" y="205"/>
                </a:lnTo>
                <a:lnTo>
                  <a:pt x="588" y="204"/>
                </a:lnTo>
                <a:lnTo>
                  <a:pt x="590" y="204"/>
                </a:lnTo>
                <a:lnTo>
                  <a:pt x="592" y="203"/>
                </a:lnTo>
                <a:lnTo>
                  <a:pt x="594" y="203"/>
                </a:lnTo>
                <a:lnTo>
                  <a:pt x="596" y="203"/>
                </a:lnTo>
                <a:lnTo>
                  <a:pt x="598" y="202"/>
                </a:lnTo>
                <a:lnTo>
                  <a:pt x="600" y="202"/>
                </a:lnTo>
                <a:lnTo>
                  <a:pt x="602" y="201"/>
                </a:lnTo>
                <a:lnTo>
                  <a:pt x="604" y="201"/>
                </a:lnTo>
                <a:lnTo>
                  <a:pt x="606" y="200"/>
                </a:lnTo>
                <a:lnTo>
                  <a:pt x="608" y="200"/>
                </a:lnTo>
                <a:lnTo>
                  <a:pt x="610" y="200"/>
                </a:lnTo>
                <a:lnTo>
                  <a:pt x="612" y="199"/>
                </a:lnTo>
                <a:lnTo>
                  <a:pt x="614" y="199"/>
                </a:lnTo>
                <a:lnTo>
                  <a:pt x="616" y="198"/>
                </a:lnTo>
                <a:lnTo>
                  <a:pt x="618" y="198"/>
                </a:lnTo>
                <a:lnTo>
                  <a:pt x="620" y="197"/>
                </a:lnTo>
                <a:lnTo>
                  <a:pt x="622" y="197"/>
                </a:lnTo>
                <a:lnTo>
                  <a:pt x="624" y="196"/>
                </a:lnTo>
                <a:lnTo>
                  <a:pt x="626" y="196"/>
                </a:lnTo>
                <a:lnTo>
                  <a:pt x="628" y="195"/>
                </a:lnTo>
                <a:lnTo>
                  <a:pt x="630" y="195"/>
                </a:lnTo>
                <a:lnTo>
                  <a:pt x="632" y="194"/>
                </a:lnTo>
                <a:lnTo>
                  <a:pt x="634" y="194"/>
                </a:lnTo>
                <a:lnTo>
                  <a:pt x="636" y="193"/>
                </a:lnTo>
                <a:lnTo>
                  <a:pt x="638" y="193"/>
                </a:lnTo>
                <a:lnTo>
                  <a:pt x="640" y="192"/>
                </a:lnTo>
                <a:lnTo>
                  <a:pt x="642" y="192"/>
                </a:lnTo>
                <a:lnTo>
                  <a:pt x="644" y="191"/>
                </a:lnTo>
                <a:lnTo>
                  <a:pt x="646" y="191"/>
                </a:lnTo>
                <a:lnTo>
                  <a:pt x="648" y="190"/>
                </a:lnTo>
                <a:lnTo>
                  <a:pt x="650" y="190"/>
                </a:lnTo>
                <a:lnTo>
                  <a:pt x="652" y="189"/>
                </a:lnTo>
                <a:lnTo>
                  <a:pt x="654" y="189"/>
                </a:lnTo>
                <a:lnTo>
                  <a:pt x="656" y="188"/>
                </a:lnTo>
                <a:lnTo>
                  <a:pt x="658" y="188"/>
                </a:lnTo>
                <a:lnTo>
                  <a:pt x="660" y="187"/>
                </a:lnTo>
                <a:lnTo>
                  <a:pt x="662" y="187"/>
                </a:lnTo>
                <a:lnTo>
                  <a:pt x="664" y="186"/>
                </a:lnTo>
                <a:lnTo>
                  <a:pt x="666" y="186"/>
                </a:lnTo>
                <a:lnTo>
                  <a:pt x="668" y="185"/>
                </a:lnTo>
                <a:lnTo>
                  <a:pt x="670" y="185"/>
                </a:lnTo>
                <a:lnTo>
                  <a:pt x="672" y="184"/>
                </a:lnTo>
                <a:lnTo>
                  <a:pt x="674" y="184"/>
                </a:lnTo>
                <a:lnTo>
                  <a:pt x="676" y="183"/>
                </a:lnTo>
                <a:lnTo>
                  <a:pt x="678" y="182"/>
                </a:lnTo>
                <a:lnTo>
                  <a:pt x="680" y="182"/>
                </a:lnTo>
                <a:lnTo>
                  <a:pt x="682" y="181"/>
                </a:lnTo>
                <a:lnTo>
                  <a:pt x="684" y="181"/>
                </a:lnTo>
                <a:lnTo>
                  <a:pt x="686" y="180"/>
                </a:lnTo>
                <a:lnTo>
                  <a:pt x="688" y="180"/>
                </a:lnTo>
                <a:lnTo>
                  <a:pt x="690" y="179"/>
                </a:lnTo>
                <a:lnTo>
                  <a:pt x="692" y="178"/>
                </a:lnTo>
                <a:lnTo>
                  <a:pt x="694" y="178"/>
                </a:lnTo>
                <a:lnTo>
                  <a:pt x="696" y="177"/>
                </a:lnTo>
                <a:lnTo>
                  <a:pt x="698" y="177"/>
                </a:lnTo>
                <a:lnTo>
                  <a:pt x="700" y="176"/>
                </a:lnTo>
                <a:lnTo>
                  <a:pt x="702" y="175"/>
                </a:lnTo>
                <a:lnTo>
                  <a:pt x="704" y="175"/>
                </a:lnTo>
                <a:lnTo>
                  <a:pt x="706" y="174"/>
                </a:lnTo>
                <a:lnTo>
                  <a:pt x="708" y="173"/>
                </a:lnTo>
                <a:lnTo>
                  <a:pt x="710" y="173"/>
                </a:lnTo>
                <a:lnTo>
                  <a:pt x="712" y="172"/>
                </a:lnTo>
                <a:lnTo>
                  <a:pt x="714" y="172"/>
                </a:lnTo>
                <a:lnTo>
                  <a:pt x="716" y="171"/>
                </a:lnTo>
                <a:lnTo>
                  <a:pt x="718" y="170"/>
                </a:lnTo>
                <a:lnTo>
                  <a:pt x="720" y="170"/>
                </a:lnTo>
                <a:lnTo>
                  <a:pt x="722" y="169"/>
                </a:lnTo>
                <a:lnTo>
                  <a:pt x="724" y="168"/>
                </a:lnTo>
                <a:lnTo>
                  <a:pt x="726" y="168"/>
                </a:lnTo>
                <a:lnTo>
                  <a:pt x="728" y="167"/>
                </a:lnTo>
                <a:lnTo>
                  <a:pt x="730" y="166"/>
                </a:lnTo>
                <a:lnTo>
                  <a:pt x="732" y="166"/>
                </a:lnTo>
                <a:lnTo>
                  <a:pt x="734" y="165"/>
                </a:lnTo>
                <a:lnTo>
                  <a:pt x="736" y="164"/>
                </a:lnTo>
                <a:lnTo>
                  <a:pt x="738" y="164"/>
                </a:lnTo>
                <a:lnTo>
                  <a:pt x="740" y="163"/>
                </a:lnTo>
                <a:lnTo>
                  <a:pt x="742" y="162"/>
                </a:lnTo>
                <a:lnTo>
                  <a:pt x="744" y="162"/>
                </a:lnTo>
                <a:lnTo>
                  <a:pt x="746" y="161"/>
                </a:lnTo>
                <a:lnTo>
                  <a:pt x="748" y="160"/>
                </a:lnTo>
                <a:lnTo>
                  <a:pt x="750" y="159"/>
                </a:lnTo>
                <a:lnTo>
                  <a:pt x="752" y="159"/>
                </a:lnTo>
                <a:lnTo>
                  <a:pt x="754" y="158"/>
                </a:lnTo>
                <a:lnTo>
                  <a:pt x="756" y="157"/>
                </a:lnTo>
                <a:lnTo>
                  <a:pt x="758" y="156"/>
                </a:lnTo>
                <a:lnTo>
                  <a:pt x="760" y="156"/>
                </a:lnTo>
                <a:lnTo>
                  <a:pt x="762" y="155"/>
                </a:lnTo>
                <a:lnTo>
                  <a:pt x="764" y="154"/>
                </a:lnTo>
                <a:lnTo>
                  <a:pt x="766" y="153"/>
                </a:lnTo>
                <a:lnTo>
                  <a:pt x="768" y="153"/>
                </a:lnTo>
                <a:lnTo>
                  <a:pt x="770" y="152"/>
                </a:lnTo>
                <a:lnTo>
                  <a:pt x="772" y="151"/>
                </a:lnTo>
                <a:lnTo>
                  <a:pt x="774" y="150"/>
                </a:lnTo>
                <a:lnTo>
                  <a:pt x="776" y="150"/>
                </a:lnTo>
                <a:lnTo>
                  <a:pt x="778" y="149"/>
                </a:lnTo>
                <a:lnTo>
                  <a:pt x="780" y="148"/>
                </a:lnTo>
                <a:lnTo>
                  <a:pt x="782" y="147"/>
                </a:lnTo>
                <a:lnTo>
                  <a:pt x="784" y="146"/>
                </a:lnTo>
                <a:lnTo>
                  <a:pt x="786" y="146"/>
                </a:lnTo>
                <a:lnTo>
                  <a:pt x="788" y="145"/>
                </a:lnTo>
                <a:lnTo>
                  <a:pt x="790" y="144"/>
                </a:lnTo>
                <a:lnTo>
                  <a:pt x="792" y="143"/>
                </a:lnTo>
                <a:lnTo>
                  <a:pt x="794" y="142"/>
                </a:lnTo>
                <a:lnTo>
                  <a:pt x="796" y="142"/>
                </a:lnTo>
                <a:lnTo>
                  <a:pt x="798" y="141"/>
                </a:lnTo>
                <a:lnTo>
                  <a:pt x="800" y="140"/>
                </a:lnTo>
                <a:lnTo>
                  <a:pt x="802" y="139"/>
                </a:lnTo>
                <a:lnTo>
                  <a:pt x="804" y="138"/>
                </a:lnTo>
                <a:lnTo>
                  <a:pt x="806" y="137"/>
                </a:lnTo>
                <a:lnTo>
                  <a:pt x="808" y="136"/>
                </a:lnTo>
                <a:lnTo>
                  <a:pt x="810" y="135"/>
                </a:lnTo>
                <a:lnTo>
                  <a:pt x="812" y="135"/>
                </a:lnTo>
                <a:lnTo>
                  <a:pt x="814" y="134"/>
                </a:lnTo>
                <a:lnTo>
                  <a:pt x="816" y="133"/>
                </a:lnTo>
                <a:lnTo>
                  <a:pt x="818" y="132"/>
                </a:lnTo>
                <a:lnTo>
                  <a:pt x="820" y="131"/>
                </a:lnTo>
                <a:lnTo>
                  <a:pt x="822" y="130"/>
                </a:lnTo>
                <a:lnTo>
                  <a:pt x="824" y="129"/>
                </a:lnTo>
                <a:lnTo>
                  <a:pt x="826" y="128"/>
                </a:lnTo>
                <a:lnTo>
                  <a:pt x="828" y="127"/>
                </a:lnTo>
                <a:lnTo>
                  <a:pt x="830" y="126"/>
                </a:lnTo>
                <a:lnTo>
                  <a:pt x="832" y="125"/>
                </a:lnTo>
                <a:lnTo>
                  <a:pt x="834" y="124"/>
                </a:lnTo>
                <a:lnTo>
                  <a:pt x="836" y="124"/>
                </a:lnTo>
                <a:lnTo>
                  <a:pt x="838" y="123"/>
                </a:lnTo>
                <a:lnTo>
                  <a:pt x="840" y="122"/>
                </a:lnTo>
                <a:lnTo>
                  <a:pt x="842" y="121"/>
                </a:lnTo>
                <a:lnTo>
                  <a:pt x="844" y="120"/>
                </a:lnTo>
                <a:lnTo>
                  <a:pt x="846" y="119"/>
                </a:lnTo>
                <a:lnTo>
                  <a:pt x="848" y="118"/>
                </a:lnTo>
                <a:lnTo>
                  <a:pt x="850" y="117"/>
                </a:lnTo>
                <a:lnTo>
                  <a:pt x="852" y="116"/>
                </a:lnTo>
                <a:lnTo>
                  <a:pt x="854" y="115"/>
                </a:lnTo>
                <a:lnTo>
                  <a:pt x="856" y="114"/>
                </a:lnTo>
                <a:lnTo>
                  <a:pt x="858" y="113"/>
                </a:lnTo>
                <a:lnTo>
                  <a:pt x="860" y="111"/>
                </a:lnTo>
                <a:lnTo>
                  <a:pt x="862" y="110"/>
                </a:lnTo>
                <a:lnTo>
                  <a:pt x="864" y="109"/>
                </a:lnTo>
                <a:lnTo>
                  <a:pt x="866" y="108"/>
                </a:lnTo>
                <a:lnTo>
                  <a:pt x="868" y="107"/>
                </a:lnTo>
                <a:lnTo>
                  <a:pt x="870" y="106"/>
                </a:lnTo>
                <a:lnTo>
                  <a:pt x="872" y="105"/>
                </a:lnTo>
                <a:lnTo>
                  <a:pt x="874" y="104"/>
                </a:lnTo>
                <a:lnTo>
                  <a:pt x="876" y="103"/>
                </a:lnTo>
                <a:lnTo>
                  <a:pt x="878" y="102"/>
                </a:lnTo>
                <a:lnTo>
                  <a:pt x="880" y="101"/>
                </a:lnTo>
                <a:lnTo>
                  <a:pt x="882" y="100"/>
                </a:lnTo>
                <a:lnTo>
                  <a:pt x="884" y="98"/>
                </a:lnTo>
                <a:lnTo>
                  <a:pt x="886" y="97"/>
                </a:lnTo>
                <a:lnTo>
                  <a:pt x="888" y="96"/>
                </a:lnTo>
                <a:lnTo>
                  <a:pt x="890" y="95"/>
                </a:lnTo>
                <a:lnTo>
                  <a:pt x="892" y="94"/>
                </a:lnTo>
                <a:lnTo>
                  <a:pt x="894" y="93"/>
                </a:lnTo>
                <a:lnTo>
                  <a:pt x="896" y="92"/>
                </a:lnTo>
                <a:lnTo>
                  <a:pt x="898" y="90"/>
                </a:lnTo>
                <a:lnTo>
                  <a:pt x="900" y="89"/>
                </a:lnTo>
                <a:lnTo>
                  <a:pt x="902" y="88"/>
                </a:lnTo>
                <a:lnTo>
                  <a:pt x="904" y="87"/>
                </a:lnTo>
                <a:lnTo>
                  <a:pt x="906" y="86"/>
                </a:lnTo>
                <a:lnTo>
                  <a:pt x="908" y="84"/>
                </a:lnTo>
                <a:lnTo>
                  <a:pt x="910" y="83"/>
                </a:lnTo>
                <a:lnTo>
                  <a:pt x="912" y="82"/>
                </a:lnTo>
                <a:lnTo>
                  <a:pt x="914" y="81"/>
                </a:lnTo>
                <a:lnTo>
                  <a:pt x="916" y="79"/>
                </a:lnTo>
                <a:lnTo>
                  <a:pt x="918" y="78"/>
                </a:lnTo>
                <a:lnTo>
                  <a:pt x="920" y="77"/>
                </a:lnTo>
                <a:lnTo>
                  <a:pt x="922" y="75"/>
                </a:lnTo>
                <a:lnTo>
                  <a:pt x="924" y="74"/>
                </a:lnTo>
                <a:lnTo>
                  <a:pt x="926" y="73"/>
                </a:lnTo>
                <a:lnTo>
                  <a:pt x="928" y="72"/>
                </a:lnTo>
                <a:lnTo>
                  <a:pt x="930" y="70"/>
                </a:lnTo>
                <a:lnTo>
                  <a:pt x="932" y="69"/>
                </a:lnTo>
                <a:lnTo>
                  <a:pt x="934" y="68"/>
                </a:lnTo>
                <a:lnTo>
                  <a:pt x="936" y="66"/>
                </a:lnTo>
                <a:lnTo>
                  <a:pt x="938" y="65"/>
                </a:lnTo>
                <a:lnTo>
                  <a:pt x="940" y="64"/>
                </a:lnTo>
                <a:lnTo>
                  <a:pt x="942" y="62"/>
                </a:lnTo>
                <a:lnTo>
                  <a:pt x="944" y="61"/>
                </a:lnTo>
                <a:lnTo>
                  <a:pt x="946" y="59"/>
                </a:lnTo>
                <a:lnTo>
                  <a:pt x="948" y="58"/>
                </a:lnTo>
                <a:lnTo>
                  <a:pt x="950" y="57"/>
                </a:lnTo>
                <a:lnTo>
                  <a:pt x="952" y="55"/>
                </a:lnTo>
                <a:lnTo>
                  <a:pt x="954" y="54"/>
                </a:lnTo>
                <a:lnTo>
                  <a:pt x="956" y="52"/>
                </a:lnTo>
                <a:lnTo>
                  <a:pt x="958" y="51"/>
                </a:lnTo>
                <a:lnTo>
                  <a:pt x="960" y="49"/>
                </a:lnTo>
                <a:lnTo>
                  <a:pt x="962" y="48"/>
                </a:lnTo>
                <a:lnTo>
                  <a:pt x="964" y="46"/>
                </a:lnTo>
                <a:lnTo>
                  <a:pt x="966" y="45"/>
                </a:lnTo>
                <a:lnTo>
                  <a:pt x="968" y="43"/>
                </a:lnTo>
                <a:lnTo>
                  <a:pt x="970" y="42"/>
                </a:lnTo>
                <a:lnTo>
                  <a:pt x="972" y="40"/>
                </a:lnTo>
                <a:lnTo>
                  <a:pt x="974" y="39"/>
                </a:lnTo>
                <a:lnTo>
                  <a:pt x="976" y="37"/>
                </a:lnTo>
                <a:lnTo>
                  <a:pt x="978" y="36"/>
                </a:lnTo>
                <a:lnTo>
                  <a:pt x="980" y="34"/>
                </a:lnTo>
                <a:lnTo>
                  <a:pt x="982" y="33"/>
                </a:lnTo>
                <a:lnTo>
                  <a:pt x="984" y="31"/>
                </a:lnTo>
                <a:lnTo>
                  <a:pt x="986" y="30"/>
                </a:lnTo>
                <a:lnTo>
                  <a:pt x="988" y="28"/>
                </a:lnTo>
                <a:lnTo>
                  <a:pt x="990" y="26"/>
                </a:lnTo>
                <a:lnTo>
                  <a:pt x="992" y="25"/>
                </a:lnTo>
                <a:lnTo>
                  <a:pt x="994" y="23"/>
                </a:lnTo>
                <a:lnTo>
                  <a:pt x="996" y="21"/>
                </a:lnTo>
                <a:lnTo>
                  <a:pt x="998" y="20"/>
                </a:lnTo>
                <a:lnTo>
                  <a:pt x="1000" y="18"/>
                </a:lnTo>
                <a:lnTo>
                  <a:pt x="1002" y="16"/>
                </a:lnTo>
                <a:lnTo>
                  <a:pt x="1004" y="15"/>
                </a:lnTo>
                <a:lnTo>
                  <a:pt x="1006" y="13"/>
                </a:lnTo>
                <a:lnTo>
                  <a:pt x="1008" y="11"/>
                </a:lnTo>
                <a:lnTo>
                  <a:pt x="1010" y="10"/>
                </a:lnTo>
                <a:lnTo>
                  <a:pt x="1012" y="8"/>
                </a:lnTo>
                <a:lnTo>
                  <a:pt x="1014" y="6"/>
                </a:lnTo>
                <a:lnTo>
                  <a:pt x="1016" y="4"/>
                </a:lnTo>
                <a:lnTo>
                  <a:pt x="1018" y="3"/>
                </a:lnTo>
                <a:lnTo>
                  <a:pt x="1020" y="1"/>
                </a:lnTo>
                <a:lnTo>
                  <a:pt x="1021" y="0"/>
                </a:lnTo>
              </a:path>
            </a:pathLst>
          </a:custGeom>
          <a:noFill/>
          <a:ln w="222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1" name="Oval 250"/>
          <p:cNvSpPr/>
          <p:nvPr/>
        </p:nvSpPr>
        <p:spPr>
          <a:xfrm>
            <a:off x="2357438" y="5827713"/>
            <a:ext cx="119062" cy="131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2" name="Freeform 232"/>
          <p:cNvSpPr>
            <a:spLocks/>
          </p:cNvSpPr>
          <p:nvPr/>
        </p:nvSpPr>
        <p:spPr bwMode="auto">
          <a:xfrm flipH="1">
            <a:off x="622300" y="1593850"/>
            <a:ext cx="2406650" cy="4338638"/>
          </a:xfrm>
          <a:custGeom>
            <a:avLst/>
            <a:gdLst>
              <a:gd name="T0" fmla="*/ 2147483647 w 974"/>
              <a:gd name="T1" fmla="*/ 2147483647 h 415"/>
              <a:gd name="T2" fmla="*/ 2147483647 w 974"/>
              <a:gd name="T3" fmla="*/ 2147483647 h 415"/>
              <a:gd name="T4" fmla="*/ 2147483647 w 974"/>
              <a:gd name="T5" fmla="*/ 2147483647 h 415"/>
              <a:gd name="T6" fmla="*/ 2147483647 w 974"/>
              <a:gd name="T7" fmla="*/ 2147483647 h 415"/>
              <a:gd name="T8" fmla="*/ 2147483647 w 974"/>
              <a:gd name="T9" fmla="*/ 2147483647 h 415"/>
              <a:gd name="T10" fmla="*/ 2147483647 w 974"/>
              <a:gd name="T11" fmla="*/ 2147483647 h 415"/>
              <a:gd name="T12" fmla="*/ 2147483647 w 974"/>
              <a:gd name="T13" fmla="*/ 2147483647 h 415"/>
              <a:gd name="T14" fmla="*/ 2147483647 w 974"/>
              <a:gd name="T15" fmla="*/ 2147483647 h 415"/>
              <a:gd name="T16" fmla="*/ 2147483647 w 974"/>
              <a:gd name="T17" fmla="*/ 2147483647 h 415"/>
              <a:gd name="T18" fmla="*/ 2147483647 w 974"/>
              <a:gd name="T19" fmla="*/ 2147483647 h 415"/>
              <a:gd name="T20" fmla="*/ 2147483647 w 974"/>
              <a:gd name="T21" fmla="*/ 2147483647 h 415"/>
              <a:gd name="T22" fmla="*/ 2147483647 w 974"/>
              <a:gd name="T23" fmla="*/ 2147483647 h 415"/>
              <a:gd name="T24" fmla="*/ 2147483647 w 974"/>
              <a:gd name="T25" fmla="*/ 2147483647 h 415"/>
              <a:gd name="T26" fmla="*/ 2147483647 w 974"/>
              <a:gd name="T27" fmla="*/ 2147483647 h 415"/>
              <a:gd name="T28" fmla="*/ 2147483647 w 974"/>
              <a:gd name="T29" fmla="*/ 2147483647 h 415"/>
              <a:gd name="T30" fmla="*/ 2147483647 w 974"/>
              <a:gd name="T31" fmla="*/ 2147483647 h 415"/>
              <a:gd name="T32" fmla="*/ 2147483647 w 974"/>
              <a:gd name="T33" fmla="*/ 2147483647 h 415"/>
              <a:gd name="T34" fmla="*/ 2147483647 w 974"/>
              <a:gd name="T35" fmla="*/ 2147483647 h 415"/>
              <a:gd name="T36" fmla="*/ 2147483647 w 974"/>
              <a:gd name="T37" fmla="*/ 2147483647 h 415"/>
              <a:gd name="T38" fmla="*/ 2147483647 w 974"/>
              <a:gd name="T39" fmla="*/ 2147483647 h 415"/>
              <a:gd name="T40" fmla="*/ 2147483647 w 974"/>
              <a:gd name="T41" fmla="*/ 2147483647 h 415"/>
              <a:gd name="T42" fmla="*/ 2147483647 w 974"/>
              <a:gd name="T43" fmla="*/ 2147483647 h 415"/>
              <a:gd name="T44" fmla="*/ 2147483647 w 974"/>
              <a:gd name="T45" fmla="*/ 2147483647 h 415"/>
              <a:gd name="T46" fmla="*/ 2147483647 w 974"/>
              <a:gd name="T47" fmla="*/ 2147483647 h 415"/>
              <a:gd name="T48" fmla="*/ 2147483647 w 974"/>
              <a:gd name="T49" fmla="*/ 2147483647 h 415"/>
              <a:gd name="T50" fmla="*/ 2147483647 w 974"/>
              <a:gd name="T51" fmla="*/ 2147483647 h 415"/>
              <a:gd name="T52" fmla="*/ 2147483647 w 974"/>
              <a:gd name="T53" fmla="*/ 2147483647 h 415"/>
              <a:gd name="T54" fmla="*/ 2147483647 w 974"/>
              <a:gd name="T55" fmla="*/ 2147483647 h 415"/>
              <a:gd name="T56" fmla="*/ 2147483647 w 974"/>
              <a:gd name="T57" fmla="*/ 2147483647 h 415"/>
              <a:gd name="T58" fmla="*/ 2147483647 w 974"/>
              <a:gd name="T59" fmla="*/ 2147483647 h 415"/>
              <a:gd name="T60" fmla="*/ 2147483647 w 974"/>
              <a:gd name="T61" fmla="*/ 2147483647 h 415"/>
              <a:gd name="T62" fmla="*/ 2147483647 w 974"/>
              <a:gd name="T63" fmla="*/ 2147483647 h 415"/>
              <a:gd name="T64" fmla="*/ 2147483647 w 974"/>
              <a:gd name="T65" fmla="*/ 2147483647 h 415"/>
              <a:gd name="T66" fmla="*/ 2147483647 w 974"/>
              <a:gd name="T67" fmla="*/ 2147483647 h 415"/>
              <a:gd name="T68" fmla="*/ 2147483647 w 974"/>
              <a:gd name="T69" fmla="*/ 2147483647 h 415"/>
              <a:gd name="T70" fmla="*/ 2147483647 w 974"/>
              <a:gd name="T71" fmla="*/ 2147483647 h 415"/>
              <a:gd name="T72" fmla="*/ 2147483647 w 974"/>
              <a:gd name="T73" fmla="*/ 2147483647 h 415"/>
              <a:gd name="T74" fmla="*/ 2147483647 w 974"/>
              <a:gd name="T75" fmla="*/ 2147483647 h 415"/>
              <a:gd name="T76" fmla="*/ 2147483647 w 974"/>
              <a:gd name="T77" fmla="*/ 2147483647 h 415"/>
              <a:gd name="T78" fmla="*/ 2147483647 w 974"/>
              <a:gd name="T79" fmla="*/ 2147483647 h 415"/>
              <a:gd name="T80" fmla="*/ 2147483647 w 974"/>
              <a:gd name="T81" fmla="*/ 2147483647 h 415"/>
              <a:gd name="T82" fmla="*/ 2147483647 w 974"/>
              <a:gd name="T83" fmla="*/ 2147483647 h 415"/>
              <a:gd name="T84" fmla="*/ 2147483647 w 974"/>
              <a:gd name="T85" fmla="*/ 2147483647 h 415"/>
              <a:gd name="T86" fmla="*/ 2147483647 w 974"/>
              <a:gd name="T87" fmla="*/ 2147483647 h 415"/>
              <a:gd name="T88" fmla="*/ 2147483647 w 974"/>
              <a:gd name="T89" fmla="*/ 2147483647 h 415"/>
              <a:gd name="T90" fmla="*/ 2147483647 w 974"/>
              <a:gd name="T91" fmla="*/ 2147483647 h 415"/>
              <a:gd name="T92" fmla="*/ 2147483647 w 974"/>
              <a:gd name="T93" fmla="*/ 2147483647 h 415"/>
              <a:gd name="T94" fmla="*/ 2147483647 w 974"/>
              <a:gd name="T95" fmla="*/ 2147483647 h 415"/>
              <a:gd name="T96" fmla="*/ 2147483647 w 974"/>
              <a:gd name="T97" fmla="*/ 2147483647 h 415"/>
              <a:gd name="T98" fmla="*/ 2147483647 w 974"/>
              <a:gd name="T99" fmla="*/ 2147483647 h 415"/>
              <a:gd name="T100" fmla="*/ 2147483647 w 974"/>
              <a:gd name="T101" fmla="*/ 2147483647 h 415"/>
              <a:gd name="T102" fmla="*/ 2147483647 w 974"/>
              <a:gd name="T103" fmla="*/ 2147483647 h 415"/>
              <a:gd name="T104" fmla="*/ 2147483647 w 974"/>
              <a:gd name="T105" fmla="*/ 2147483647 h 415"/>
              <a:gd name="T106" fmla="*/ 2147483647 w 974"/>
              <a:gd name="T107" fmla="*/ 2147483647 h 415"/>
              <a:gd name="T108" fmla="*/ 2147483647 w 974"/>
              <a:gd name="T109" fmla="*/ 2147483647 h 415"/>
              <a:gd name="T110" fmla="*/ 2147483647 w 974"/>
              <a:gd name="T111" fmla="*/ 2147483647 h 415"/>
              <a:gd name="T112" fmla="*/ 2147483647 w 974"/>
              <a:gd name="T113" fmla="*/ 2147483647 h 415"/>
              <a:gd name="T114" fmla="*/ 2147483647 w 974"/>
              <a:gd name="T115" fmla="*/ 2147483647 h 415"/>
              <a:gd name="T116" fmla="*/ 2147483647 w 974"/>
              <a:gd name="T117" fmla="*/ 2147483647 h 415"/>
              <a:gd name="T118" fmla="*/ 2147483647 w 974"/>
              <a:gd name="T119" fmla="*/ 2147483647 h 415"/>
              <a:gd name="T120" fmla="*/ 2147483647 w 974"/>
              <a:gd name="T121" fmla="*/ 0 h 4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74"/>
              <a:gd name="T184" fmla="*/ 0 h 415"/>
              <a:gd name="T185" fmla="*/ 974 w 974"/>
              <a:gd name="T186" fmla="*/ 415 h 4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74" h="415">
                <a:moveTo>
                  <a:pt x="0" y="415"/>
                </a:moveTo>
                <a:lnTo>
                  <a:pt x="2" y="415"/>
                </a:lnTo>
                <a:lnTo>
                  <a:pt x="4" y="415"/>
                </a:lnTo>
                <a:lnTo>
                  <a:pt x="6" y="415"/>
                </a:lnTo>
                <a:lnTo>
                  <a:pt x="8" y="415"/>
                </a:lnTo>
                <a:lnTo>
                  <a:pt x="10" y="415"/>
                </a:lnTo>
                <a:lnTo>
                  <a:pt x="12" y="415"/>
                </a:lnTo>
                <a:lnTo>
                  <a:pt x="14" y="415"/>
                </a:lnTo>
                <a:lnTo>
                  <a:pt x="16" y="415"/>
                </a:lnTo>
                <a:lnTo>
                  <a:pt x="18" y="415"/>
                </a:lnTo>
                <a:lnTo>
                  <a:pt x="20" y="415"/>
                </a:lnTo>
                <a:lnTo>
                  <a:pt x="22" y="415"/>
                </a:lnTo>
                <a:lnTo>
                  <a:pt x="24" y="415"/>
                </a:lnTo>
                <a:lnTo>
                  <a:pt x="26" y="415"/>
                </a:lnTo>
                <a:lnTo>
                  <a:pt x="28" y="415"/>
                </a:lnTo>
                <a:lnTo>
                  <a:pt x="30" y="415"/>
                </a:lnTo>
                <a:lnTo>
                  <a:pt x="32" y="415"/>
                </a:lnTo>
                <a:lnTo>
                  <a:pt x="34" y="415"/>
                </a:lnTo>
                <a:lnTo>
                  <a:pt x="36" y="415"/>
                </a:lnTo>
                <a:lnTo>
                  <a:pt x="38" y="415"/>
                </a:lnTo>
                <a:lnTo>
                  <a:pt x="40" y="415"/>
                </a:lnTo>
                <a:lnTo>
                  <a:pt x="42" y="415"/>
                </a:lnTo>
                <a:lnTo>
                  <a:pt x="44" y="415"/>
                </a:lnTo>
                <a:lnTo>
                  <a:pt x="46" y="415"/>
                </a:lnTo>
                <a:lnTo>
                  <a:pt x="48" y="415"/>
                </a:lnTo>
                <a:lnTo>
                  <a:pt x="50" y="415"/>
                </a:lnTo>
                <a:lnTo>
                  <a:pt x="52" y="415"/>
                </a:lnTo>
                <a:lnTo>
                  <a:pt x="54" y="415"/>
                </a:lnTo>
                <a:lnTo>
                  <a:pt x="56" y="415"/>
                </a:lnTo>
                <a:lnTo>
                  <a:pt x="58" y="415"/>
                </a:lnTo>
                <a:lnTo>
                  <a:pt x="60" y="415"/>
                </a:lnTo>
                <a:lnTo>
                  <a:pt x="62" y="415"/>
                </a:lnTo>
                <a:lnTo>
                  <a:pt x="64" y="415"/>
                </a:lnTo>
                <a:lnTo>
                  <a:pt x="66" y="415"/>
                </a:lnTo>
                <a:lnTo>
                  <a:pt x="68" y="415"/>
                </a:lnTo>
                <a:lnTo>
                  <a:pt x="70" y="415"/>
                </a:lnTo>
                <a:lnTo>
                  <a:pt x="72" y="415"/>
                </a:lnTo>
                <a:lnTo>
                  <a:pt x="74" y="415"/>
                </a:lnTo>
                <a:lnTo>
                  <a:pt x="76" y="415"/>
                </a:lnTo>
                <a:lnTo>
                  <a:pt x="78" y="415"/>
                </a:lnTo>
                <a:lnTo>
                  <a:pt x="80" y="414"/>
                </a:lnTo>
                <a:lnTo>
                  <a:pt x="82" y="414"/>
                </a:lnTo>
                <a:lnTo>
                  <a:pt x="84" y="414"/>
                </a:lnTo>
                <a:lnTo>
                  <a:pt x="86" y="414"/>
                </a:lnTo>
                <a:lnTo>
                  <a:pt x="88" y="414"/>
                </a:lnTo>
                <a:lnTo>
                  <a:pt x="90" y="414"/>
                </a:lnTo>
                <a:lnTo>
                  <a:pt x="92" y="414"/>
                </a:lnTo>
                <a:lnTo>
                  <a:pt x="94" y="414"/>
                </a:lnTo>
                <a:lnTo>
                  <a:pt x="96" y="414"/>
                </a:lnTo>
                <a:lnTo>
                  <a:pt x="98" y="414"/>
                </a:lnTo>
                <a:lnTo>
                  <a:pt x="100" y="414"/>
                </a:lnTo>
                <a:lnTo>
                  <a:pt x="102" y="414"/>
                </a:lnTo>
                <a:lnTo>
                  <a:pt x="104" y="414"/>
                </a:lnTo>
                <a:lnTo>
                  <a:pt x="106" y="414"/>
                </a:lnTo>
                <a:lnTo>
                  <a:pt x="108" y="414"/>
                </a:lnTo>
                <a:lnTo>
                  <a:pt x="110" y="414"/>
                </a:lnTo>
                <a:lnTo>
                  <a:pt x="112" y="414"/>
                </a:lnTo>
                <a:lnTo>
                  <a:pt x="114" y="414"/>
                </a:lnTo>
                <a:lnTo>
                  <a:pt x="116" y="414"/>
                </a:lnTo>
                <a:lnTo>
                  <a:pt x="118" y="414"/>
                </a:lnTo>
                <a:lnTo>
                  <a:pt x="120" y="414"/>
                </a:lnTo>
                <a:lnTo>
                  <a:pt x="122" y="414"/>
                </a:lnTo>
                <a:lnTo>
                  <a:pt x="124" y="414"/>
                </a:lnTo>
                <a:lnTo>
                  <a:pt x="126" y="414"/>
                </a:lnTo>
                <a:lnTo>
                  <a:pt x="128" y="414"/>
                </a:lnTo>
                <a:lnTo>
                  <a:pt x="130" y="414"/>
                </a:lnTo>
                <a:lnTo>
                  <a:pt x="132" y="414"/>
                </a:lnTo>
                <a:lnTo>
                  <a:pt x="134" y="414"/>
                </a:lnTo>
                <a:lnTo>
                  <a:pt x="136" y="414"/>
                </a:lnTo>
                <a:lnTo>
                  <a:pt x="138" y="414"/>
                </a:lnTo>
                <a:lnTo>
                  <a:pt x="140" y="413"/>
                </a:lnTo>
                <a:lnTo>
                  <a:pt x="142" y="413"/>
                </a:lnTo>
                <a:lnTo>
                  <a:pt x="144" y="413"/>
                </a:lnTo>
                <a:lnTo>
                  <a:pt x="146" y="413"/>
                </a:lnTo>
                <a:lnTo>
                  <a:pt x="148" y="413"/>
                </a:lnTo>
                <a:lnTo>
                  <a:pt x="150" y="413"/>
                </a:lnTo>
                <a:lnTo>
                  <a:pt x="152" y="413"/>
                </a:lnTo>
                <a:lnTo>
                  <a:pt x="154" y="413"/>
                </a:lnTo>
                <a:lnTo>
                  <a:pt x="156" y="413"/>
                </a:lnTo>
                <a:lnTo>
                  <a:pt x="158" y="413"/>
                </a:lnTo>
                <a:lnTo>
                  <a:pt x="160" y="413"/>
                </a:lnTo>
                <a:lnTo>
                  <a:pt x="162" y="413"/>
                </a:lnTo>
                <a:lnTo>
                  <a:pt x="164" y="413"/>
                </a:lnTo>
                <a:lnTo>
                  <a:pt x="166" y="413"/>
                </a:lnTo>
                <a:lnTo>
                  <a:pt x="168" y="413"/>
                </a:lnTo>
                <a:lnTo>
                  <a:pt x="170" y="413"/>
                </a:lnTo>
                <a:lnTo>
                  <a:pt x="172" y="413"/>
                </a:lnTo>
                <a:lnTo>
                  <a:pt x="174" y="413"/>
                </a:lnTo>
                <a:lnTo>
                  <a:pt x="176" y="413"/>
                </a:lnTo>
                <a:lnTo>
                  <a:pt x="178" y="413"/>
                </a:lnTo>
                <a:lnTo>
                  <a:pt x="180" y="413"/>
                </a:lnTo>
                <a:lnTo>
                  <a:pt x="182" y="413"/>
                </a:lnTo>
                <a:lnTo>
                  <a:pt x="184" y="413"/>
                </a:lnTo>
                <a:lnTo>
                  <a:pt x="186" y="412"/>
                </a:lnTo>
                <a:lnTo>
                  <a:pt x="188" y="412"/>
                </a:lnTo>
                <a:lnTo>
                  <a:pt x="190" y="412"/>
                </a:lnTo>
                <a:lnTo>
                  <a:pt x="192" y="412"/>
                </a:lnTo>
                <a:lnTo>
                  <a:pt x="194" y="412"/>
                </a:lnTo>
                <a:lnTo>
                  <a:pt x="196" y="412"/>
                </a:lnTo>
                <a:lnTo>
                  <a:pt x="198" y="412"/>
                </a:lnTo>
                <a:lnTo>
                  <a:pt x="200" y="412"/>
                </a:lnTo>
                <a:lnTo>
                  <a:pt x="202" y="412"/>
                </a:lnTo>
                <a:lnTo>
                  <a:pt x="204" y="412"/>
                </a:lnTo>
                <a:lnTo>
                  <a:pt x="206" y="412"/>
                </a:lnTo>
                <a:lnTo>
                  <a:pt x="208" y="412"/>
                </a:lnTo>
                <a:lnTo>
                  <a:pt x="210" y="412"/>
                </a:lnTo>
                <a:lnTo>
                  <a:pt x="212" y="412"/>
                </a:lnTo>
                <a:lnTo>
                  <a:pt x="214" y="412"/>
                </a:lnTo>
                <a:lnTo>
                  <a:pt x="216" y="412"/>
                </a:lnTo>
                <a:lnTo>
                  <a:pt x="218" y="412"/>
                </a:lnTo>
                <a:lnTo>
                  <a:pt x="220" y="412"/>
                </a:lnTo>
                <a:lnTo>
                  <a:pt x="222" y="411"/>
                </a:lnTo>
                <a:lnTo>
                  <a:pt x="224" y="411"/>
                </a:lnTo>
                <a:lnTo>
                  <a:pt x="226" y="411"/>
                </a:lnTo>
                <a:lnTo>
                  <a:pt x="228" y="411"/>
                </a:lnTo>
                <a:lnTo>
                  <a:pt x="230" y="411"/>
                </a:lnTo>
                <a:lnTo>
                  <a:pt x="232" y="411"/>
                </a:lnTo>
                <a:lnTo>
                  <a:pt x="234" y="411"/>
                </a:lnTo>
                <a:lnTo>
                  <a:pt x="236" y="411"/>
                </a:lnTo>
                <a:lnTo>
                  <a:pt x="238" y="411"/>
                </a:lnTo>
                <a:lnTo>
                  <a:pt x="240" y="411"/>
                </a:lnTo>
                <a:lnTo>
                  <a:pt x="242" y="411"/>
                </a:lnTo>
                <a:lnTo>
                  <a:pt x="244" y="411"/>
                </a:lnTo>
                <a:lnTo>
                  <a:pt x="246" y="411"/>
                </a:lnTo>
                <a:lnTo>
                  <a:pt x="248" y="411"/>
                </a:lnTo>
                <a:lnTo>
                  <a:pt x="250" y="410"/>
                </a:lnTo>
                <a:lnTo>
                  <a:pt x="252" y="410"/>
                </a:lnTo>
                <a:lnTo>
                  <a:pt x="254" y="410"/>
                </a:lnTo>
                <a:lnTo>
                  <a:pt x="256" y="410"/>
                </a:lnTo>
                <a:lnTo>
                  <a:pt x="258" y="410"/>
                </a:lnTo>
                <a:lnTo>
                  <a:pt x="260" y="410"/>
                </a:lnTo>
                <a:lnTo>
                  <a:pt x="262" y="410"/>
                </a:lnTo>
                <a:lnTo>
                  <a:pt x="264" y="410"/>
                </a:lnTo>
                <a:lnTo>
                  <a:pt x="266" y="410"/>
                </a:lnTo>
                <a:lnTo>
                  <a:pt x="268" y="410"/>
                </a:lnTo>
                <a:lnTo>
                  <a:pt x="270" y="410"/>
                </a:lnTo>
                <a:lnTo>
                  <a:pt x="272" y="410"/>
                </a:lnTo>
                <a:lnTo>
                  <a:pt x="274" y="410"/>
                </a:lnTo>
                <a:lnTo>
                  <a:pt x="276" y="409"/>
                </a:lnTo>
                <a:lnTo>
                  <a:pt x="278" y="409"/>
                </a:lnTo>
                <a:lnTo>
                  <a:pt x="280" y="409"/>
                </a:lnTo>
                <a:lnTo>
                  <a:pt x="282" y="409"/>
                </a:lnTo>
                <a:lnTo>
                  <a:pt x="284" y="409"/>
                </a:lnTo>
                <a:lnTo>
                  <a:pt x="286" y="409"/>
                </a:lnTo>
                <a:lnTo>
                  <a:pt x="288" y="409"/>
                </a:lnTo>
                <a:lnTo>
                  <a:pt x="290" y="409"/>
                </a:lnTo>
                <a:lnTo>
                  <a:pt x="292" y="409"/>
                </a:lnTo>
                <a:lnTo>
                  <a:pt x="294" y="409"/>
                </a:lnTo>
                <a:lnTo>
                  <a:pt x="296" y="409"/>
                </a:lnTo>
                <a:lnTo>
                  <a:pt x="298" y="408"/>
                </a:lnTo>
                <a:lnTo>
                  <a:pt x="300" y="408"/>
                </a:lnTo>
                <a:lnTo>
                  <a:pt x="302" y="408"/>
                </a:lnTo>
                <a:lnTo>
                  <a:pt x="304" y="408"/>
                </a:lnTo>
                <a:lnTo>
                  <a:pt x="306" y="408"/>
                </a:lnTo>
                <a:lnTo>
                  <a:pt x="308" y="408"/>
                </a:lnTo>
                <a:lnTo>
                  <a:pt x="310" y="408"/>
                </a:lnTo>
                <a:lnTo>
                  <a:pt x="312" y="408"/>
                </a:lnTo>
                <a:lnTo>
                  <a:pt x="314" y="408"/>
                </a:lnTo>
                <a:lnTo>
                  <a:pt x="316" y="408"/>
                </a:lnTo>
                <a:lnTo>
                  <a:pt x="318" y="407"/>
                </a:lnTo>
                <a:lnTo>
                  <a:pt x="320" y="407"/>
                </a:lnTo>
                <a:lnTo>
                  <a:pt x="322" y="407"/>
                </a:lnTo>
                <a:lnTo>
                  <a:pt x="324" y="407"/>
                </a:lnTo>
                <a:lnTo>
                  <a:pt x="326" y="407"/>
                </a:lnTo>
                <a:lnTo>
                  <a:pt x="328" y="407"/>
                </a:lnTo>
                <a:lnTo>
                  <a:pt x="330" y="407"/>
                </a:lnTo>
                <a:lnTo>
                  <a:pt x="332" y="407"/>
                </a:lnTo>
                <a:lnTo>
                  <a:pt x="334" y="407"/>
                </a:lnTo>
                <a:lnTo>
                  <a:pt x="336" y="406"/>
                </a:lnTo>
                <a:lnTo>
                  <a:pt x="338" y="406"/>
                </a:lnTo>
                <a:lnTo>
                  <a:pt x="340" y="406"/>
                </a:lnTo>
                <a:lnTo>
                  <a:pt x="342" y="406"/>
                </a:lnTo>
                <a:lnTo>
                  <a:pt x="344" y="406"/>
                </a:lnTo>
                <a:lnTo>
                  <a:pt x="346" y="406"/>
                </a:lnTo>
                <a:lnTo>
                  <a:pt x="348" y="406"/>
                </a:lnTo>
                <a:lnTo>
                  <a:pt x="350" y="406"/>
                </a:lnTo>
                <a:lnTo>
                  <a:pt x="352" y="405"/>
                </a:lnTo>
                <a:lnTo>
                  <a:pt x="354" y="405"/>
                </a:lnTo>
                <a:lnTo>
                  <a:pt x="356" y="405"/>
                </a:lnTo>
                <a:lnTo>
                  <a:pt x="358" y="405"/>
                </a:lnTo>
                <a:lnTo>
                  <a:pt x="360" y="405"/>
                </a:lnTo>
                <a:lnTo>
                  <a:pt x="362" y="405"/>
                </a:lnTo>
                <a:lnTo>
                  <a:pt x="364" y="405"/>
                </a:lnTo>
                <a:lnTo>
                  <a:pt x="366" y="404"/>
                </a:lnTo>
                <a:lnTo>
                  <a:pt x="368" y="404"/>
                </a:lnTo>
                <a:lnTo>
                  <a:pt x="370" y="404"/>
                </a:lnTo>
                <a:lnTo>
                  <a:pt x="372" y="404"/>
                </a:lnTo>
                <a:lnTo>
                  <a:pt x="374" y="404"/>
                </a:lnTo>
                <a:lnTo>
                  <a:pt x="376" y="404"/>
                </a:lnTo>
                <a:lnTo>
                  <a:pt x="378" y="404"/>
                </a:lnTo>
                <a:lnTo>
                  <a:pt x="380" y="403"/>
                </a:lnTo>
                <a:lnTo>
                  <a:pt x="382" y="403"/>
                </a:lnTo>
                <a:lnTo>
                  <a:pt x="384" y="403"/>
                </a:lnTo>
                <a:lnTo>
                  <a:pt x="386" y="403"/>
                </a:lnTo>
                <a:lnTo>
                  <a:pt x="388" y="403"/>
                </a:lnTo>
                <a:lnTo>
                  <a:pt x="390" y="403"/>
                </a:lnTo>
                <a:lnTo>
                  <a:pt x="392" y="402"/>
                </a:lnTo>
                <a:lnTo>
                  <a:pt x="394" y="402"/>
                </a:lnTo>
                <a:lnTo>
                  <a:pt x="396" y="402"/>
                </a:lnTo>
                <a:lnTo>
                  <a:pt x="398" y="402"/>
                </a:lnTo>
                <a:lnTo>
                  <a:pt x="400" y="402"/>
                </a:lnTo>
                <a:lnTo>
                  <a:pt x="402" y="402"/>
                </a:lnTo>
                <a:lnTo>
                  <a:pt x="404" y="401"/>
                </a:lnTo>
                <a:lnTo>
                  <a:pt x="406" y="401"/>
                </a:lnTo>
                <a:lnTo>
                  <a:pt x="408" y="401"/>
                </a:lnTo>
                <a:lnTo>
                  <a:pt x="410" y="401"/>
                </a:lnTo>
                <a:lnTo>
                  <a:pt x="412" y="401"/>
                </a:lnTo>
                <a:lnTo>
                  <a:pt x="414" y="400"/>
                </a:lnTo>
                <a:lnTo>
                  <a:pt x="416" y="400"/>
                </a:lnTo>
                <a:lnTo>
                  <a:pt x="418" y="400"/>
                </a:lnTo>
                <a:lnTo>
                  <a:pt x="420" y="400"/>
                </a:lnTo>
                <a:lnTo>
                  <a:pt x="422" y="400"/>
                </a:lnTo>
                <a:lnTo>
                  <a:pt x="424" y="399"/>
                </a:lnTo>
                <a:lnTo>
                  <a:pt x="426" y="399"/>
                </a:lnTo>
                <a:lnTo>
                  <a:pt x="428" y="399"/>
                </a:lnTo>
                <a:lnTo>
                  <a:pt x="430" y="399"/>
                </a:lnTo>
                <a:lnTo>
                  <a:pt x="432" y="399"/>
                </a:lnTo>
                <a:lnTo>
                  <a:pt x="434" y="398"/>
                </a:lnTo>
                <a:lnTo>
                  <a:pt x="436" y="398"/>
                </a:lnTo>
                <a:lnTo>
                  <a:pt x="438" y="398"/>
                </a:lnTo>
                <a:lnTo>
                  <a:pt x="440" y="398"/>
                </a:lnTo>
                <a:lnTo>
                  <a:pt x="442" y="398"/>
                </a:lnTo>
                <a:lnTo>
                  <a:pt x="444" y="397"/>
                </a:lnTo>
                <a:lnTo>
                  <a:pt x="446" y="397"/>
                </a:lnTo>
                <a:lnTo>
                  <a:pt x="448" y="397"/>
                </a:lnTo>
                <a:lnTo>
                  <a:pt x="450" y="397"/>
                </a:lnTo>
                <a:lnTo>
                  <a:pt x="452" y="396"/>
                </a:lnTo>
                <a:lnTo>
                  <a:pt x="454" y="396"/>
                </a:lnTo>
                <a:lnTo>
                  <a:pt x="456" y="396"/>
                </a:lnTo>
                <a:lnTo>
                  <a:pt x="458" y="396"/>
                </a:lnTo>
                <a:lnTo>
                  <a:pt x="460" y="395"/>
                </a:lnTo>
                <a:lnTo>
                  <a:pt x="462" y="395"/>
                </a:lnTo>
                <a:lnTo>
                  <a:pt x="464" y="395"/>
                </a:lnTo>
                <a:lnTo>
                  <a:pt x="466" y="395"/>
                </a:lnTo>
                <a:lnTo>
                  <a:pt x="468" y="394"/>
                </a:lnTo>
                <a:lnTo>
                  <a:pt x="470" y="394"/>
                </a:lnTo>
                <a:lnTo>
                  <a:pt x="472" y="394"/>
                </a:lnTo>
                <a:lnTo>
                  <a:pt x="474" y="394"/>
                </a:lnTo>
                <a:lnTo>
                  <a:pt x="476" y="393"/>
                </a:lnTo>
                <a:lnTo>
                  <a:pt x="478" y="393"/>
                </a:lnTo>
                <a:lnTo>
                  <a:pt x="480" y="393"/>
                </a:lnTo>
                <a:lnTo>
                  <a:pt x="482" y="393"/>
                </a:lnTo>
                <a:lnTo>
                  <a:pt x="484" y="392"/>
                </a:lnTo>
                <a:lnTo>
                  <a:pt x="486" y="392"/>
                </a:lnTo>
                <a:lnTo>
                  <a:pt x="488" y="392"/>
                </a:lnTo>
                <a:lnTo>
                  <a:pt x="490" y="391"/>
                </a:lnTo>
                <a:lnTo>
                  <a:pt x="492" y="391"/>
                </a:lnTo>
                <a:lnTo>
                  <a:pt x="494" y="391"/>
                </a:lnTo>
                <a:lnTo>
                  <a:pt x="496" y="390"/>
                </a:lnTo>
                <a:lnTo>
                  <a:pt x="498" y="390"/>
                </a:lnTo>
                <a:lnTo>
                  <a:pt x="500" y="390"/>
                </a:lnTo>
                <a:lnTo>
                  <a:pt x="502" y="390"/>
                </a:lnTo>
                <a:lnTo>
                  <a:pt x="504" y="389"/>
                </a:lnTo>
                <a:lnTo>
                  <a:pt x="506" y="389"/>
                </a:lnTo>
                <a:lnTo>
                  <a:pt x="508" y="389"/>
                </a:lnTo>
                <a:lnTo>
                  <a:pt x="510" y="388"/>
                </a:lnTo>
                <a:lnTo>
                  <a:pt x="512" y="388"/>
                </a:lnTo>
                <a:lnTo>
                  <a:pt x="514" y="388"/>
                </a:lnTo>
                <a:lnTo>
                  <a:pt x="516" y="387"/>
                </a:lnTo>
                <a:lnTo>
                  <a:pt x="518" y="387"/>
                </a:lnTo>
                <a:lnTo>
                  <a:pt x="520" y="387"/>
                </a:lnTo>
                <a:lnTo>
                  <a:pt x="522" y="386"/>
                </a:lnTo>
                <a:lnTo>
                  <a:pt x="524" y="386"/>
                </a:lnTo>
                <a:lnTo>
                  <a:pt x="526" y="385"/>
                </a:lnTo>
                <a:lnTo>
                  <a:pt x="528" y="385"/>
                </a:lnTo>
                <a:lnTo>
                  <a:pt x="530" y="385"/>
                </a:lnTo>
                <a:lnTo>
                  <a:pt x="532" y="384"/>
                </a:lnTo>
                <a:lnTo>
                  <a:pt x="534" y="384"/>
                </a:lnTo>
                <a:lnTo>
                  <a:pt x="536" y="384"/>
                </a:lnTo>
                <a:lnTo>
                  <a:pt x="538" y="383"/>
                </a:lnTo>
                <a:lnTo>
                  <a:pt x="540" y="383"/>
                </a:lnTo>
                <a:lnTo>
                  <a:pt x="542" y="382"/>
                </a:lnTo>
                <a:lnTo>
                  <a:pt x="544" y="382"/>
                </a:lnTo>
                <a:lnTo>
                  <a:pt x="546" y="382"/>
                </a:lnTo>
                <a:lnTo>
                  <a:pt x="548" y="381"/>
                </a:lnTo>
                <a:lnTo>
                  <a:pt x="550" y="381"/>
                </a:lnTo>
                <a:lnTo>
                  <a:pt x="552" y="380"/>
                </a:lnTo>
                <a:lnTo>
                  <a:pt x="554" y="380"/>
                </a:lnTo>
                <a:lnTo>
                  <a:pt x="556" y="380"/>
                </a:lnTo>
                <a:lnTo>
                  <a:pt x="558" y="379"/>
                </a:lnTo>
                <a:lnTo>
                  <a:pt x="560" y="379"/>
                </a:lnTo>
                <a:lnTo>
                  <a:pt x="562" y="378"/>
                </a:lnTo>
                <a:lnTo>
                  <a:pt x="564" y="378"/>
                </a:lnTo>
                <a:lnTo>
                  <a:pt x="566" y="377"/>
                </a:lnTo>
                <a:lnTo>
                  <a:pt x="568" y="377"/>
                </a:lnTo>
                <a:lnTo>
                  <a:pt x="570" y="376"/>
                </a:lnTo>
                <a:lnTo>
                  <a:pt x="572" y="376"/>
                </a:lnTo>
                <a:lnTo>
                  <a:pt x="574" y="375"/>
                </a:lnTo>
                <a:lnTo>
                  <a:pt x="576" y="375"/>
                </a:lnTo>
                <a:lnTo>
                  <a:pt x="578" y="375"/>
                </a:lnTo>
                <a:lnTo>
                  <a:pt x="580" y="374"/>
                </a:lnTo>
                <a:lnTo>
                  <a:pt x="582" y="374"/>
                </a:lnTo>
                <a:lnTo>
                  <a:pt x="584" y="373"/>
                </a:lnTo>
                <a:lnTo>
                  <a:pt x="586" y="373"/>
                </a:lnTo>
                <a:lnTo>
                  <a:pt x="588" y="372"/>
                </a:lnTo>
                <a:lnTo>
                  <a:pt x="590" y="371"/>
                </a:lnTo>
                <a:lnTo>
                  <a:pt x="592" y="371"/>
                </a:lnTo>
                <a:lnTo>
                  <a:pt x="594" y="370"/>
                </a:lnTo>
                <a:lnTo>
                  <a:pt x="596" y="370"/>
                </a:lnTo>
                <a:lnTo>
                  <a:pt x="598" y="369"/>
                </a:lnTo>
                <a:lnTo>
                  <a:pt x="600" y="369"/>
                </a:lnTo>
                <a:lnTo>
                  <a:pt x="602" y="368"/>
                </a:lnTo>
                <a:lnTo>
                  <a:pt x="604" y="368"/>
                </a:lnTo>
                <a:lnTo>
                  <a:pt x="606" y="367"/>
                </a:lnTo>
                <a:lnTo>
                  <a:pt x="608" y="366"/>
                </a:lnTo>
                <a:lnTo>
                  <a:pt x="610" y="366"/>
                </a:lnTo>
                <a:lnTo>
                  <a:pt x="612" y="365"/>
                </a:lnTo>
                <a:lnTo>
                  <a:pt x="614" y="365"/>
                </a:lnTo>
                <a:lnTo>
                  <a:pt x="616" y="364"/>
                </a:lnTo>
                <a:lnTo>
                  <a:pt x="618" y="363"/>
                </a:lnTo>
                <a:lnTo>
                  <a:pt x="620" y="363"/>
                </a:lnTo>
                <a:lnTo>
                  <a:pt x="622" y="362"/>
                </a:lnTo>
                <a:lnTo>
                  <a:pt x="624" y="362"/>
                </a:lnTo>
                <a:lnTo>
                  <a:pt x="626" y="361"/>
                </a:lnTo>
                <a:lnTo>
                  <a:pt x="628" y="360"/>
                </a:lnTo>
                <a:lnTo>
                  <a:pt x="630" y="360"/>
                </a:lnTo>
                <a:lnTo>
                  <a:pt x="632" y="359"/>
                </a:lnTo>
                <a:lnTo>
                  <a:pt x="634" y="358"/>
                </a:lnTo>
                <a:lnTo>
                  <a:pt x="636" y="358"/>
                </a:lnTo>
                <a:lnTo>
                  <a:pt x="638" y="357"/>
                </a:lnTo>
                <a:lnTo>
                  <a:pt x="640" y="356"/>
                </a:lnTo>
                <a:lnTo>
                  <a:pt x="642" y="356"/>
                </a:lnTo>
                <a:lnTo>
                  <a:pt x="644" y="355"/>
                </a:lnTo>
                <a:lnTo>
                  <a:pt x="646" y="354"/>
                </a:lnTo>
                <a:lnTo>
                  <a:pt x="648" y="353"/>
                </a:lnTo>
                <a:lnTo>
                  <a:pt x="650" y="353"/>
                </a:lnTo>
                <a:lnTo>
                  <a:pt x="652" y="352"/>
                </a:lnTo>
                <a:lnTo>
                  <a:pt x="654" y="351"/>
                </a:lnTo>
                <a:lnTo>
                  <a:pt x="656" y="350"/>
                </a:lnTo>
                <a:lnTo>
                  <a:pt x="658" y="350"/>
                </a:lnTo>
                <a:lnTo>
                  <a:pt x="660" y="349"/>
                </a:lnTo>
                <a:lnTo>
                  <a:pt x="662" y="348"/>
                </a:lnTo>
                <a:lnTo>
                  <a:pt x="664" y="347"/>
                </a:lnTo>
                <a:lnTo>
                  <a:pt x="666" y="346"/>
                </a:lnTo>
                <a:lnTo>
                  <a:pt x="668" y="346"/>
                </a:lnTo>
                <a:lnTo>
                  <a:pt x="670" y="345"/>
                </a:lnTo>
                <a:lnTo>
                  <a:pt x="672" y="344"/>
                </a:lnTo>
                <a:lnTo>
                  <a:pt x="674" y="343"/>
                </a:lnTo>
                <a:lnTo>
                  <a:pt x="676" y="342"/>
                </a:lnTo>
                <a:lnTo>
                  <a:pt x="678" y="341"/>
                </a:lnTo>
                <a:lnTo>
                  <a:pt x="680" y="341"/>
                </a:lnTo>
                <a:lnTo>
                  <a:pt x="682" y="340"/>
                </a:lnTo>
                <a:lnTo>
                  <a:pt x="684" y="339"/>
                </a:lnTo>
                <a:lnTo>
                  <a:pt x="686" y="338"/>
                </a:lnTo>
                <a:lnTo>
                  <a:pt x="688" y="337"/>
                </a:lnTo>
                <a:lnTo>
                  <a:pt x="690" y="336"/>
                </a:lnTo>
                <a:lnTo>
                  <a:pt x="692" y="335"/>
                </a:lnTo>
                <a:lnTo>
                  <a:pt x="694" y="334"/>
                </a:lnTo>
                <a:lnTo>
                  <a:pt x="696" y="333"/>
                </a:lnTo>
                <a:lnTo>
                  <a:pt x="698" y="332"/>
                </a:lnTo>
                <a:lnTo>
                  <a:pt x="700" y="331"/>
                </a:lnTo>
                <a:lnTo>
                  <a:pt x="702" y="330"/>
                </a:lnTo>
                <a:lnTo>
                  <a:pt x="704" y="329"/>
                </a:lnTo>
                <a:lnTo>
                  <a:pt x="706" y="328"/>
                </a:lnTo>
                <a:lnTo>
                  <a:pt x="708" y="327"/>
                </a:lnTo>
                <a:lnTo>
                  <a:pt x="710" y="326"/>
                </a:lnTo>
                <a:lnTo>
                  <a:pt x="712" y="325"/>
                </a:lnTo>
                <a:lnTo>
                  <a:pt x="714" y="324"/>
                </a:lnTo>
                <a:lnTo>
                  <a:pt x="716" y="323"/>
                </a:lnTo>
                <a:lnTo>
                  <a:pt x="718" y="322"/>
                </a:lnTo>
                <a:lnTo>
                  <a:pt x="720" y="321"/>
                </a:lnTo>
                <a:lnTo>
                  <a:pt x="722" y="320"/>
                </a:lnTo>
                <a:lnTo>
                  <a:pt x="724" y="318"/>
                </a:lnTo>
                <a:lnTo>
                  <a:pt x="726" y="317"/>
                </a:lnTo>
                <a:lnTo>
                  <a:pt x="728" y="316"/>
                </a:lnTo>
                <a:lnTo>
                  <a:pt x="730" y="315"/>
                </a:lnTo>
                <a:lnTo>
                  <a:pt x="732" y="314"/>
                </a:lnTo>
                <a:lnTo>
                  <a:pt x="734" y="313"/>
                </a:lnTo>
                <a:lnTo>
                  <a:pt x="736" y="311"/>
                </a:lnTo>
                <a:lnTo>
                  <a:pt x="738" y="310"/>
                </a:lnTo>
                <a:lnTo>
                  <a:pt x="740" y="309"/>
                </a:lnTo>
                <a:lnTo>
                  <a:pt x="742" y="308"/>
                </a:lnTo>
                <a:lnTo>
                  <a:pt x="744" y="306"/>
                </a:lnTo>
                <a:lnTo>
                  <a:pt x="746" y="305"/>
                </a:lnTo>
                <a:lnTo>
                  <a:pt x="748" y="304"/>
                </a:lnTo>
                <a:lnTo>
                  <a:pt x="750" y="302"/>
                </a:lnTo>
                <a:lnTo>
                  <a:pt x="752" y="301"/>
                </a:lnTo>
                <a:lnTo>
                  <a:pt x="754" y="300"/>
                </a:lnTo>
                <a:lnTo>
                  <a:pt x="756" y="298"/>
                </a:lnTo>
                <a:lnTo>
                  <a:pt x="758" y="297"/>
                </a:lnTo>
                <a:lnTo>
                  <a:pt x="760" y="296"/>
                </a:lnTo>
                <a:lnTo>
                  <a:pt x="762" y="294"/>
                </a:lnTo>
                <a:lnTo>
                  <a:pt x="764" y="293"/>
                </a:lnTo>
                <a:lnTo>
                  <a:pt x="766" y="291"/>
                </a:lnTo>
                <a:lnTo>
                  <a:pt x="768" y="290"/>
                </a:lnTo>
                <a:lnTo>
                  <a:pt x="770" y="288"/>
                </a:lnTo>
                <a:lnTo>
                  <a:pt x="772" y="287"/>
                </a:lnTo>
                <a:lnTo>
                  <a:pt x="774" y="285"/>
                </a:lnTo>
                <a:lnTo>
                  <a:pt x="776" y="284"/>
                </a:lnTo>
                <a:lnTo>
                  <a:pt x="778" y="282"/>
                </a:lnTo>
                <a:lnTo>
                  <a:pt x="780" y="281"/>
                </a:lnTo>
                <a:lnTo>
                  <a:pt x="782" y="279"/>
                </a:lnTo>
                <a:lnTo>
                  <a:pt x="784" y="278"/>
                </a:lnTo>
                <a:lnTo>
                  <a:pt x="786" y="276"/>
                </a:lnTo>
                <a:lnTo>
                  <a:pt x="788" y="274"/>
                </a:lnTo>
                <a:lnTo>
                  <a:pt x="790" y="273"/>
                </a:lnTo>
                <a:lnTo>
                  <a:pt x="792" y="271"/>
                </a:lnTo>
                <a:lnTo>
                  <a:pt x="794" y="269"/>
                </a:lnTo>
                <a:lnTo>
                  <a:pt x="796" y="268"/>
                </a:lnTo>
                <a:lnTo>
                  <a:pt x="798" y="266"/>
                </a:lnTo>
                <a:lnTo>
                  <a:pt x="800" y="264"/>
                </a:lnTo>
                <a:lnTo>
                  <a:pt x="802" y="262"/>
                </a:lnTo>
                <a:lnTo>
                  <a:pt x="804" y="261"/>
                </a:lnTo>
                <a:lnTo>
                  <a:pt x="806" y="259"/>
                </a:lnTo>
                <a:lnTo>
                  <a:pt x="808" y="257"/>
                </a:lnTo>
                <a:lnTo>
                  <a:pt x="810" y="255"/>
                </a:lnTo>
                <a:lnTo>
                  <a:pt x="812" y="253"/>
                </a:lnTo>
                <a:lnTo>
                  <a:pt x="814" y="251"/>
                </a:lnTo>
                <a:lnTo>
                  <a:pt x="816" y="249"/>
                </a:lnTo>
                <a:lnTo>
                  <a:pt x="818" y="247"/>
                </a:lnTo>
                <a:lnTo>
                  <a:pt x="820" y="245"/>
                </a:lnTo>
                <a:lnTo>
                  <a:pt x="822" y="243"/>
                </a:lnTo>
                <a:lnTo>
                  <a:pt x="824" y="241"/>
                </a:lnTo>
                <a:lnTo>
                  <a:pt x="826" y="239"/>
                </a:lnTo>
                <a:lnTo>
                  <a:pt x="828" y="237"/>
                </a:lnTo>
                <a:lnTo>
                  <a:pt x="830" y="235"/>
                </a:lnTo>
                <a:lnTo>
                  <a:pt x="832" y="233"/>
                </a:lnTo>
                <a:lnTo>
                  <a:pt x="834" y="231"/>
                </a:lnTo>
                <a:lnTo>
                  <a:pt x="836" y="229"/>
                </a:lnTo>
                <a:lnTo>
                  <a:pt x="838" y="227"/>
                </a:lnTo>
                <a:lnTo>
                  <a:pt x="840" y="224"/>
                </a:lnTo>
                <a:lnTo>
                  <a:pt x="842" y="222"/>
                </a:lnTo>
                <a:lnTo>
                  <a:pt x="844" y="220"/>
                </a:lnTo>
                <a:lnTo>
                  <a:pt x="846" y="218"/>
                </a:lnTo>
                <a:lnTo>
                  <a:pt x="848" y="215"/>
                </a:lnTo>
                <a:lnTo>
                  <a:pt x="850" y="213"/>
                </a:lnTo>
                <a:lnTo>
                  <a:pt x="852" y="211"/>
                </a:lnTo>
                <a:lnTo>
                  <a:pt x="854" y="208"/>
                </a:lnTo>
                <a:lnTo>
                  <a:pt x="856" y="206"/>
                </a:lnTo>
                <a:lnTo>
                  <a:pt x="858" y="203"/>
                </a:lnTo>
                <a:lnTo>
                  <a:pt x="860" y="201"/>
                </a:lnTo>
                <a:lnTo>
                  <a:pt x="862" y="198"/>
                </a:lnTo>
                <a:lnTo>
                  <a:pt x="864" y="196"/>
                </a:lnTo>
                <a:lnTo>
                  <a:pt x="866" y="193"/>
                </a:lnTo>
                <a:lnTo>
                  <a:pt x="868" y="191"/>
                </a:lnTo>
                <a:lnTo>
                  <a:pt x="870" y="188"/>
                </a:lnTo>
                <a:lnTo>
                  <a:pt x="872" y="185"/>
                </a:lnTo>
                <a:lnTo>
                  <a:pt x="874" y="183"/>
                </a:lnTo>
                <a:lnTo>
                  <a:pt x="876" y="180"/>
                </a:lnTo>
                <a:lnTo>
                  <a:pt x="878" y="177"/>
                </a:lnTo>
                <a:lnTo>
                  <a:pt x="880" y="174"/>
                </a:lnTo>
                <a:lnTo>
                  <a:pt x="882" y="172"/>
                </a:lnTo>
                <a:lnTo>
                  <a:pt x="884" y="169"/>
                </a:lnTo>
                <a:lnTo>
                  <a:pt x="886" y="166"/>
                </a:lnTo>
                <a:lnTo>
                  <a:pt x="888" y="163"/>
                </a:lnTo>
                <a:lnTo>
                  <a:pt x="890" y="160"/>
                </a:lnTo>
                <a:lnTo>
                  <a:pt x="892" y="157"/>
                </a:lnTo>
                <a:lnTo>
                  <a:pt x="894" y="154"/>
                </a:lnTo>
                <a:lnTo>
                  <a:pt x="896" y="151"/>
                </a:lnTo>
                <a:lnTo>
                  <a:pt x="898" y="148"/>
                </a:lnTo>
                <a:lnTo>
                  <a:pt x="900" y="145"/>
                </a:lnTo>
                <a:lnTo>
                  <a:pt x="902" y="142"/>
                </a:lnTo>
                <a:lnTo>
                  <a:pt x="904" y="138"/>
                </a:lnTo>
                <a:lnTo>
                  <a:pt x="906" y="135"/>
                </a:lnTo>
                <a:lnTo>
                  <a:pt x="908" y="132"/>
                </a:lnTo>
                <a:lnTo>
                  <a:pt x="910" y="129"/>
                </a:lnTo>
                <a:lnTo>
                  <a:pt x="912" y="125"/>
                </a:lnTo>
                <a:lnTo>
                  <a:pt x="914" y="122"/>
                </a:lnTo>
                <a:lnTo>
                  <a:pt x="916" y="118"/>
                </a:lnTo>
                <a:lnTo>
                  <a:pt x="918" y="115"/>
                </a:lnTo>
                <a:lnTo>
                  <a:pt x="920" y="111"/>
                </a:lnTo>
                <a:lnTo>
                  <a:pt x="922" y="108"/>
                </a:lnTo>
                <a:lnTo>
                  <a:pt x="924" y="104"/>
                </a:lnTo>
                <a:lnTo>
                  <a:pt x="926" y="101"/>
                </a:lnTo>
                <a:lnTo>
                  <a:pt x="928" y="97"/>
                </a:lnTo>
                <a:lnTo>
                  <a:pt x="930" y="93"/>
                </a:lnTo>
                <a:lnTo>
                  <a:pt x="932" y="90"/>
                </a:lnTo>
                <a:lnTo>
                  <a:pt x="934" y="86"/>
                </a:lnTo>
                <a:lnTo>
                  <a:pt x="936" y="82"/>
                </a:lnTo>
                <a:lnTo>
                  <a:pt x="938" y="78"/>
                </a:lnTo>
                <a:lnTo>
                  <a:pt x="940" y="74"/>
                </a:lnTo>
                <a:lnTo>
                  <a:pt x="942" y="70"/>
                </a:lnTo>
                <a:lnTo>
                  <a:pt x="944" y="66"/>
                </a:lnTo>
                <a:lnTo>
                  <a:pt x="946" y="62"/>
                </a:lnTo>
                <a:lnTo>
                  <a:pt x="948" y="58"/>
                </a:lnTo>
                <a:lnTo>
                  <a:pt x="950" y="54"/>
                </a:lnTo>
                <a:lnTo>
                  <a:pt x="952" y="49"/>
                </a:lnTo>
                <a:lnTo>
                  <a:pt x="954" y="45"/>
                </a:lnTo>
                <a:lnTo>
                  <a:pt x="956" y="41"/>
                </a:lnTo>
                <a:lnTo>
                  <a:pt x="958" y="36"/>
                </a:lnTo>
                <a:lnTo>
                  <a:pt x="960" y="32"/>
                </a:lnTo>
                <a:lnTo>
                  <a:pt x="962" y="28"/>
                </a:lnTo>
                <a:lnTo>
                  <a:pt x="964" y="23"/>
                </a:lnTo>
                <a:lnTo>
                  <a:pt x="966" y="18"/>
                </a:lnTo>
                <a:lnTo>
                  <a:pt x="968" y="14"/>
                </a:lnTo>
                <a:lnTo>
                  <a:pt x="970" y="9"/>
                </a:lnTo>
                <a:lnTo>
                  <a:pt x="972" y="4"/>
                </a:lnTo>
                <a:lnTo>
                  <a:pt x="974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3357563" y="5519738"/>
            <a:ext cx="4529137" cy="800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300" dirty="0">
                <a:latin typeface="+mn-lt"/>
              </a:rPr>
              <a:t>IF “B” is smaller, the graph will</a:t>
            </a:r>
            <a:br>
              <a:rPr lang="en-CA" sz="2300" dirty="0">
                <a:latin typeface="+mn-lt"/>
              </a:rPr>
            </a:br>
            <a:r>
              <a:rPr lang="en-CA" sz="2300" dirty="0">
                <a:latin typeface="+mn-lt"/>
              </a:rPr>
              <a:t>go down faster!!</a:t>
            </a:r>
          </a:p>
        </p:txBody>
      </p:sp>
      <p:sp>
        <p:nvSpPr>
          <p:cNvPr id="3124" name="TextBox 3"/>
          <p:cNvSpPr txBox="1">
            <a:spLocks noChangeArrowheads="1"/>
          </p:cNvSpPr>
          <p:nvPr/>
        </p:nvSpPr>
        <p:spPr bwMode="auto">
          <a:xfrm>
            <a:off x="0" y="6596063"/>
            <a:ext cx="4121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200"/>
              <a:t>© All Rights Reserved. Homework Depot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237434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4" dur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7" dur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0" dur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3" dur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6" dur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/>
      <p:bldP spid="254" grpId="1" animBg="1"/>
      <p:bldP spid="255" grpId="0" animBg="1"/>
      <p:bldP spid="255" grpId="1" animBg="1"/>
      <p:bldP spid="257" grpId="0" animBg="1"/>
      <p:bldP spid="257" grpId="1" animBg="1"/>
      <p:bldP spid="258" grpId="0" animBg="1"/>
      <p:bldP spid="258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243" grpId="0" animBg="1"/>
      <p:bldP spid="251" grpId="0" animBg="1"/>
      <p:bldP spid="251" grpId="1" animBg="1"/>
      <p:bldP spid="252" grpId="0" animBg="1"/>
      <p:bldP spid="2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E41A-CC5C-46D6-A4E6-A8E3533E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8F543-ACA9-455E-8F11-595A6AD58B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653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918"/>
            <a:ext cx="7467600" cy="653410"/>
          </a:xfrm>
        </p:spPr>
        <p:txBody>
          <a:bodyPr/>
          <a:lstStyle/>
          <a:p>
            <a:r>
              <a:rPr lang="en-CA" dirty="0"/>
              <a:t>I) Basic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2828" y="764270"/>
            <a:ext cx="6196085" cy="5704764"/>
          </a:xfrm>
        </p:spPr>
        <p:txBody>
          <a:bodyPr>
            <a:normAutofit/>
          </a:bodyPr>
          <a:lstStyle/>
          <a:p>
            <a:r>
              <a:rPr lang="en-CA" sz="2200" dirty="0"/>
              <a:t>Radical Function – a parabola on its side</a:t>
            </a:r>
          </a:p>
          <a:p>
            <a:endParaRPr lang="en-CA" sz="2200" dirty="0"/>
          </a:p>
          <a:p>
            <a:r>
              <a:rPr lang="en-CA" sz="2200" dirty="0"/>
              <a:t>Absolute Value Function – takes any value with a negative y-coordinate and changes it to positive (V-shaped)</a:t>
            </a:r>
          </a:p>
          <a:p>
            <a:endParaRPr lang="en-CA" sz="2200" dirty="0"/>
          </a:p>
          <a:p>
            <a:r>
              <a:rPr lang="en-CA" sz="2200" dirty="0"/>
              <a:t>Reciprocal Function– takes the reciprocal of all the y-coordinates (Section 1.6)</a:t>
            </a:r>
            <a:br>
              <a:rPr lang="en-CA" sz="2200" dirty="0"/>
            </a:br>
            <a:endParaRPr lang="en-CA" sz="2200" dirty="0"/>
          </a:p>
          <a:p>
            <a:r>
              <a:rPr lang="en-CA" sz="2200" dirty="0"/>
              <a:t>Exponential Function – Graph grows exponentially as a curve</a:t>
            </a:r>
          </a:p>
          <a:p>
            <a:endParaRPr lang="en-CA" sz="2200" dirty="0"/>
          </a:p>
          <a:p>
            <a:r>
              <a:rPr lang="en-CA" sz="2200" dirty="0"/>
              <a:t>Extraneous Roots – a root that does not satisfy the original equation </a:t>
            </a:r>
          </a:p>
          <a:p>
            <a:endParaRPr lang="en-CA" sz="22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825" y="559552"/>
            <a:ext cx="2626909" cy="171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505" y="1626280"/>
            <a:ext cx="26193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857" y="2120809"/>
            <a:ext cx="2597877" cy="239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746" y="1803339"/>
            <a:ext cx="2503582" cy="476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7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14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673280" cy="562074"/>
          </a:xfrm>
        </p:spPr>
        <p:txBody>
          <a:bodyPr/>
          <a:lstStyle/>
          <a:p>
            <a:r>
              <a:rPr lang="en-CA" dirty="0"/>
              <a:t>II) Graphing Radica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352928" cy="2448272"/>
          </a:xfrm>
        </p:spPr>
        <p:txBody>
          <a:bodyPr>
            <a:normAutofit/>
          </a:bodyPr>
          <a:lstStyle/>
          <a:p>
            <a:r>
              <a:rPr lang="en-CA" sz="2200" dirty="0"/>
              <a:t>Take input values that will make the value under the roots sign a perfect square </a:t>
            </a:r>
            <a:r>
              <a:rPr lang="en-CA" sz="2200" dirty="0">
                <a:sym typeface="Wingdings" pitchFamily="2" charset="2"/>
              </a:rPr>
              <a:t> </a:t>
            </a:r>
            <a:r>
              <a:rPr lang="en-CA" sz="2200" dirty="0"/>
              <a:t>value will be an integer</a:t>
            </a:r>
          </a:p>
          <a:p>
            <a:r>
              <a:rPr lang="en-CA" sz="2200" dirty="0"/>
              <a:t>The output value is always positive, unless there’s a negative value in front of the radical</a:t>
            </a:r>
          </a:p>
          <a:p>
            <a:r>
              <a:rPr lang="en-CA" sz="2200" dirty="0"/>
              <a:t>The domain is restricted by the input value, can’t square root a negative</a:t>
            </a:r>
          </a:p>
          <a:p>
            <a:endParaRPr lang="en-CA" sz="2200" dirty="0"/>
          </a:p>
          <a:p>
            <a:endParaRPr lang="en-CA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438406"/>
              </p:ext>
            </p:extLst>
          </p:nvPr>
        </p:nvGraphicFramePr>
        <p:xfrm>
          <a:off x="6354618" y="170681"/>
          <a:ext cx="1332062" cy="666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618" y="170681"/>
                        <a:ext cx="1332062" cy="666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808651"/>
              </p:ext>
            </p:extLst>
          </p:nvPr>
        </p:nvGraphicFramePr>
        <p:xfrm>
          <a:off x="6215064" y="2924944"/>
          <a:ext cx="1701142" cy="3845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800100" imgH="2044700" progId="Equation.DSMT4">
                  <p:embed/>
                </p:oleObj>
              </mc:Choice>
              <mc:Fallback>
                <p:oleObj name="Equation" r:id="rId6" imgW="800100" imgH="2044700" progId="Equation.DSMT4">
                  <p:embed/>
                  <p:pic>
                    <p:nvPicPr>
                      <p:cNvPr id="94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4" y="2924944"/>
                        <a:ext cx="1701142" cy="3845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002768"/>
              </p:ext>
            </p:extLst>
          </p:nvPr>
        </p:nvGraphicFramePr>
        <p:xfrm>
          <a:off x="6372200" y="3567913"/>
          <a:ext cx="390612" cy="317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203024" imgH="164957" progId="Equation.DSMT4">
                  <p:embed/>
                </p:oleObj>
              </mc:Choice>
              <mc:Fallback>
                <p:oleObj name="Equation" r:id="rId8" imgW="203024" imgH="164957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67913"/>
                        <a:ext cx="390612" cy="317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" name="Group 6"/>
          <p:cNvGrpSpPr>
            <a:grpSpLocks noChangeAspect="1"/>
          </p:cNvGrpSpPr>
          <p:nvPr/>
        </p:nvGrpSpPr>
        <p:grpSpPr bwMode="auto">
          <a:xfrm>
            <a:off x="277813" y="3278993"/>
            <a:ext cx="3857625" cy="3356758"/>
            <a:chOff x="180" y="1937"/>
            <a:chExt cx="2430" cy="2241"/>
          </a:xfrm>
        </p:grpSpPr>
        <p:sp>
          <p:nvSpPr>
            <p:cNvPr id="9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80" y="1941"/>
              <a:ext cx="2430" cy="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8" name="Rectangle 7"/>
            <p:cNvSpPr>
              <a:spLocks noChangeArrowheads="1"/>
            </p:cNvSpPr>
            <p:nvPr/>
          </p:nvSpPr>
          <p:spPr bwMode="auto">
            <a:xfrm>
              <a:off x="182" y="1945"/>
              <a:ext cx="2426" cy="222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99" name="Line 8"/>
            <p:cNvSpPr>
              <a:spLocks noChangeShapeType="1"/>
            </p:cNvSpPr>
            <p:nvPr/>
          </p:nvSpPr>
          <p:spPr bwMode="auto">
            <a:xfrm flipV="1">
              <a:off x="367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0" name="Line 9"/>
            <p:cNvSpPr>
              <a:spLocks noChangeShapeType="1"/>
            </p:cNvSpPr>
            <p:nvPr/>
          </p:nvSpPr>
          <p:spPr bwMode="auto">
            <a:xfrm flipV="1">
              <a:off x="370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1" name="Line 10"/>
            <p:cNvSpPr>
              <a:spLocks noChangeShapeType="1"/>
            </p:cNvSpPr>
            <p:nvPr/>
          </p:nvSpPr>
          <p:spPr bwMode="auto">
            <a:xfrm flipV="1">
              <a:off x="555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" name="Line 11"/>
            <p:cNvSpPr>
              <a:spLocks noChangeShapeType="1"/>
            </p:cNvSpPr>
            <p:nvPr/>
          </p:nvSpPr>
          <p:spPr bwMode="auto">
            <a:xfrm flipV="1">
              <a:off x="557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" name="Line 12"/>
            <p:cNvSpPr>
              <a:spLocks noChangeShapeType="1"/>
            </p:cNvSpPr>
            <p:nvPr/>
          </p:nvSpPr>
          <p:spPr bwMode="auto">
            <a:xfrm flipV="1">
              <a:off x="928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" name="Line 13"/>
            <p:cNvSpPr>
              <a:spLocks noChangeShapeType="1"/>
            </p:cNvSpPr>
            <p:nvPr/>
          </p:nvSpPr>
          <p:spPr bwMode="auto">
            <a:xfrm flipV="1">
              <a:off x="930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" name="Line 14"/>
            <p:cNvSpPr>
              <a:spLocks noChangeShapeType="1"/>
            </p:cNvSpPr>
            <p:nvPr/>
          </p:nvSpPr>
          <p:spPr bwMode="auto">
            <a:xfrm flipV="1">
              <a:off x="1113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" name="Line 15"/>
            <p:cNvSpPr>
              <a:spLocks noChangeShapeType="1"/>
            </p:cNvSpPr>
            <p:nvPr/>
          </p:nvSpPr>
          <p:spPr bwMode="auto">
            <a:xfrm flipV="1">
              <a:off x="1115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 flipV="1">
              <a:off x="1300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" name="Line 17"/>
            <p:cNvSpPr>
              <a:spLocks noChangeShapeType="1"/>
            </p:cNvSpPr>
            <p:nvPr/>
          </p:nvSpPr>
          <p:spPr bwMode="auto">
            <a:xfrm flipV="1">
              <a:off x="1302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" name="Line 18"/>
            <p:cNvSpPr>
              <a:spLocks noChangeShapeType="1"/>
            </p:cNvSpPr>
            <p:nvPr/>
          </p:nvSpPr>
          <p:spPr bwMode="auto">
            <a:xfrm flipV="1">
              <a:off x="1485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 flipV="1">
              <a:off x="1488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" name="Line 20"/>
            <p:cNvSpPr>
              <a:spLocks noChangeShapeType="1"/>
            </p:cNvSpPr>
            <p:nvPr/>
          </p:nvSpPr>
          <p:spPr bwMode="auto">
            <a:xfrm flipV="1">
              <a:off x="1673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 flipV="1">
              <a:off x="1675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" name="Line 22"/>
            <p:cNvSpPr>
              <a:spLocks noChangeShapeType="1"/>
            </p:cNvSpPr>
            <p:nvPr/>
          </p:nvSpPr>
          <p:spPr bwMode="auto">
            <a:xfrm flipV="1">
              <a:off x="1858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" name="Line 23"/>
            <p:cNvSpPr>
              <a:spLocks noChangeShapeType="1"/>
            </p:cNvSpPr>
            <p:nvPr/>
          </p:nvSpPr>
          <p:spPr bwMode="auto">
            <a:xfrm flipV="1">
              <a:off x="1860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 flipV="1">
              <a:off x="2045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" name="Line 25"/>
            <p:cNvSpPr>
              <a:spLocks noChangeShapeType="1"/>
            </p:cNvSpPr>
            <p:nvPr/>
          </p:nvSpPr>
          <p:spPr bwMode="auto">
            <a:xfrm flipV="1">
              <a:off x="2048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" name="Line 26"/>
            <p:cNvSpPr>
              <a:spLocks noChangeShapeType="1"/>
            </p:cNvSpPr>
            <p:nvPr/>
          </p:nvSpPr>
          <p:spPr bwMode="auto">
            <a:xfrm flipV="1">
              <a:off x="2230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" name="Line 27"/>
            <p:cNvSpPr>
              <a:spLocks noChangeShapeType="1"/>
            </p:cNvSpPr>
            <p:nvPr/>
          </p:nvSpPr>
          <p:spPr bwMode="auto">
            <a:xfrm flipV="1">
              <a:off x="2233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9" name="Line 28"/>
            <p:cNvSpPr>
              <a:spLocks noChangeShapeType="1"/>
            </p:cNvSpPr>
            <p:nvPr/>
          </p:nvSpPr>
          <p:spPr bwMode="auto">
            <a:xfrm flipV="1">
              <a:off x="2418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0" name="Line 29"/>
            <p:cNvSpPr>
              <a:spLocks noChangeShapeType="1"/>
            </p:cNvSpPr>
            <p:nvPr/>
          </p:nvSpPr>
          <p:spPr bwMode="auto">
            <a:xfrm flipV="1">
              <a:off x="2420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1" name="Line 30"/>
            <p:cNvSpPr>
              <a:spLocks noChangeShapeType="1"/>
            </p:cNvSpPr>
            <p:nvPr/>
          </p:nvSpPr>
          <p:spPr bwMode="auto">
            <a:xfrm>
              <a:off x="185" y="3945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2" name="Line 31"/>
            <p:cNvSpPr>
              <a:spLocks noChangeShapeType="1"/>
            </p:cNvSpPr>
            <p:nvPr/>
          </p:nvSpPr>
          <p:spPr bwMode="auto">
            <a:xfrm>
              <a:off x="185" y="3949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" name="Line 32"/>
            <p:cNvSpPr>
              <a:spLocks noChangeShapeType="1"/>
            </p:cNvSpPr>
            <p:nvPr/>
          </p:nvSpPr>
          <p:spPr bwMode="auto">
            <a:xfrm>
              <a:off x="185" y="3720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" name="Line 33"/>
            <p:cNvSpPr>
              <a:spLocks noChangeShapeType="1"/>
            </p:cNvSpPr>
            <p:nvPr/>
          </p:nvSpPr>
          <p:spPr bwMode="auto">
            <a:xfrm>
              <a:off x="185" y="3724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5" name="Line 34"/>
            <p:cNvSpPr>
              <a:spLocks noChangeShapeType="1"/>
            </p:cNvSpPr>
            <p:nvPr/>
          </p:nvSpPr>
          <p:spPr bwMode="auto">
            <a:xfrm>
              <a:off x="185" y="3278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6" name="Line 35"/>
            <p:cNvSpPr>
              <a:spLocks noChangeShapeType="1"/>
            </p:cNvSpPr>
            <p:nvPr/>
          </p:nvSpPr>
          <p:spPr bwMode="auto">
            <a:xfrm>
              <a:off x="185" y="3282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7" name="Line 36"/>
            <p:cNvSpPr>
              <a:spLocks noChangeShapeType="1"/>
            </p:cNvSpPr>
            <p:nvPr/>
          </p:nvSpPr>
          <p:spPr bwMode="auto">
            <a:xfrm>
              <a:off x="185" y="3053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8" name="Line 37"/>
            <p:cNvSpPr>
              <a:spLocks noChangeShapeType="1"/>
            </p:cNvSpPr>
            <p:nvPr/>
          </p:nvSpPr>
          <p:spPr bwMode="auto">
            <a:xfrm>
              <a:off x="185" y="3057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9" name="Line 38"/>
            <p:cNvSpPr>
              <a:spLocks noChangeShapeType="1"/>
            </p:cNvSpPr>
            <p:nvPr/>
          </p:nvSpPr>
          <p:spPr bwMode="auto">
            <a:xfrm>
              <a:off x="185" y="2832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0" name="Line 39"/>
            <p:cNvSpPr>
              <a:spLocks noChangeShapeType="1"/>
            </p:cNvSpPr>
            <p:nvPr/>
          </p:nvSpPr>
          <p:spPr bwMode="auto">
            <a:xfrm>
              <a:off x="185" y="2837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1" name="Line 40"/>
            <p:cNvSpPr>
              <a:spLocks noChangeShapeType="1"/>
            </p:cNvSpPr>
            <p:nvPr/>
          </p:nvSpPr>
          <p:spPr bwMode="auto">
            <a:xfrm>
              <a:off x="185" y="2612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2" name="Line 41"/>
            <p:cNvSpPr>
              <a:spLocks noChangeShapeType="1"/>
            </p:cNvSpPr>
            <p:nvPr/>
          </p:nvSpPr>
          <p:spPr bwMode="auto">
            <a:xfrm>
              <a:off x="185" y="2616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" name="Line 42"/>
            <p:cNvSpPr>
              <a:spLocks noChangeShapeType="1"/>
            </p:cNvSpPr>
            <p:nvPr/>
          </p:nvSpPr>
          <p:spPr bwMode="auto">
            <a:xfrm>
              <a:off x="185" y="2391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" name="Line 43"/>
            <p:cNvSpPr>
              <a:spLocks noChangeShapeType="1"/>
            </p:cNvSpPr>
            <p:nvPr/>
          </p:nvSpPr>
          <p:spPr bwMode="auto">
            <a:xfrm>
              <a:off x="185" y="2395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" name="Line 44"/>
            <p:cNvSpPr>
              <a:spLocks noChangeShapeType="1"/>
            </p:cNvSpPr>
            <p:nvPr/>
          </p:nvSpPr>
          <p:spPr bwMode="auto">
            <a:xfrm>
              <a:off x="185" y="2166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6" name="Line 45"/>
            <p:cNvSpPr>
              <a:spLocks noChangeShapeType="1"/>
            </p:cNvSpPr>
            <p:nvPr/>
          </p:nvSpPr>
          <p:spPr bwMode="auto">
            <a:xfrm>
              <a:off x="185" y="2170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7" name="Line 46"/>
            <p:cNvSpPr>
              <a:spLocks noChangeShapeType="1"/>
            </p:cNvSpPr>
            <p:nvPr/>
          </p:nvSpPr>
          <p:spPr bwMode="auto">
            <a:xfrm>
              <a:off x="185" y="3495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8" name="Line 47"/>
            <p:cNvSpPr>
              <a:spLocks noChangeShapeType="1"/>
            </p:cNvSpPr>
            <p:nvPr/>
          </p:nvSpPr>
          <p:spPr bwMode="auto">
            <a:xfrm>
              <a:off x="185" y="3499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9" name="Line 48"/>
            <p:cNvSpPr>
              <a:spLocks noChangeShapeType="1"/>
            </p:cNvSpPr>
            <p:nvPr/>
          </p:nvSpPr>
          <p:spPr bwMode="auto">
            <a:xfrm>
              <a:off x="185" y="3503"/>
              <a:ext cx="24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0" name="Line 49"/>
            <p:cNvSpPr>
              <a:spLocks noChangeShapeType="1"/>
            </p:cNvSpPr>
            <p:nvPr/>
          </p:nvSpPr>
          <p:spPr bwMode="auto">
            <a:xfrm>
              <a:off x="185" y="3507"/>
              <a:ext cx="242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1" name="Rectangle 50"/>
            <p:cNvSpPr>
              <a:spLocks noChangeArrowheads="1"/>
            </p:cNvSpPr>
            <p:nvPr/>
          </p:nvSpPr>
          <p:spPr bwMode="auto">
            <a:xfrm>
              <a:off x="2560" y="3370"/>
              <a:ext cx="3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42" name="Freeform 51"/>
            <p:cNvSpPr>
              <a:spLocks/>
            </p:cNvSpPr>
            <p:nvPr/>
          </p:nvSpPr>
          <p:spPr bwMode="auto">
            <a:xfrm>
              <a:off x="2582" y="3466"/>
              <a:ext cx="21" cy="75"/>
            </a:xfrm>
            <a:custGeom>
              <a:avLst/>
              <a:gdLst>
                <a:gd name="T0" fmla="*/ 0 w 21"/>
                <a:gd name="T1" fmla="*/ 0 h 75"/>
                <a:gd name="T2" fmla="*/ 21 w 21"/>
                <a:gd name="T3" fmla="*/ 37 h 75"/>
                <a:gd name="T4" fmla="*/ 0 w 21"/>
                <a:gd name="T5" fmla="*/ 75 h 75"/>
                <a:gd name="T6" fmla="*/ 0 w 21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75"/>
                <a:gd name="T14" fmla="*/ 21 w 21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75">
                  <a:moveTo>
                    <a:pt x="0" y="0"/>
                  </a:moveTo>
                  <a:lnTo>
                    <a:pt x="21" y="37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43" name="Line 52"/>
            <p:cNvSpPr>
              <a:spLocks noChangeShapeType="1"/>
            </p:cNvSpPr>
            <p:nvPr/>
          </p:nvSpPr>
          <p:spPr bwMode="auto">
            <a:xfrm flipV="1">
              <a:off x="738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" name="Line 53"/>
            <p:cNvSpPr>
              <a:spLocks noChangeShapeType="1"/>
            </p:cNvSpPr>
            <p:nvPr/>
          </p:nvSpPr>
          <p:spPr bwMode="auto">
            <a:xfrm flipV="1">
              <a:off x="740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5" name="Line 54"/>
            <p:cNvSpPr>
              <a:spLocks noChangeShapeType="1"/>
            </p:cNvSpPr>
            <p:nvPr/>
          </p:nvSpPr>
          <p:spPr bwMode="auto">
            <a:xfrm flipV="1">
              <a:off x="742" y="1945"/>
              <a:ext cx="1" cy="22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6" name="Line 55"/>
            <p:cNvSpPr>
              <a:spLocks noChangeShapeType="1"/>
            </p:cNvSpPr>
            <p:nvPr/>
          </p:nvSpPr>
          <p:spPr bwMode="auto">
            <a:xfrm flipV="1">
              <a:off x="745" y="1945"/>
              <a:ext cx="1" cy="22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7" name="Rectangle 56"/>
            <p:cNvSpPr>
              <a:spLocks noChangeArrowheads="1"/>
            </p:cNvSpPr>
            <p:nvPr/>
          </p:nvSpPr>
          <p:spPr bwMode="auto">
            <a:xfrm>
              <a:off x="771" y="1937"/>
              <a:ext cx="3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48" name="Freeform 57"/>
            <p:cNvSpPr>
              <a:spLocks/>
            </p:cNvSpPr>
            <p:nvPr/>
          </p:nvSpPr>
          <p:spPr bwMode="auto">
            <a:xfrm>
              <a:off x="721" y="1949"/>
              <a:ext cx="43" cy="38"/>
            </a:xfrm>
            <a:custGeom>
              <a:avLst/>
              <a:gdLst>
                <a:gd name="T0" fmla="*/ 0 w 43"/>
                <a:gd name="T1" fmla="*/ 38 h 38"/>
                <a:gd name="T2" fmla="*/ 21 w 43"/>
                <a:gd name="T3" fmla="*/ 0 h 38"/>
                <a:gd name="T4" fmla="*/ 43 w 43"/>
                <a:gd name="T5" fmla="*/ 38 h 38"/>
                <a:gd name="T6" fmla="*/ 0 w 43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38"/>
                <a:gd name="T14" fmla="*/ 43 w 43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38">
                  <a:moveTo>
                    <a:pt x="0" y="38"/>
                  </a:moveTo>
                  <a:lnTo>
                    <a:pt x="21" y="0"/>
                  </a:lnTo>
                  <a:lnTo>
                    <a:pt x="43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49" name="Rectangle 58"/>
            <p:cNvSpPr>
              <a:spLocks noChangeArrowheads="1"/>
            </p:cNvSpPr>
            <p:nvPr/>
          </p:nvSpPr>
          <p:spPr bwMode="auto">
            <a:xfrm>
              <a:off x="182" y="1945"/>
              <a:ext cx="2426" cy="222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50" name="Line 59"/>
            <p:cNvSpPr>
              <a:spLocks noChangeShapeType="1"/>
            </p:cNvSpPr>
            <p:nvPr/>
          </p:nvSpPr>
          <p:spPr bwMode="auto">
            <a:xfrm>
              <a:off x="370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1" name="Rectangle 60"/>
            <p:cNvSpPr>
              <a:spLocks noChangeArrowheads="1"/>
            </p:cNvSpPr>
            <p:nvPr/>
          </p:nvSpPr>
          <p:spPr bwMode="auto">
            <a:xfrm>
              <a:off x="346" y="3532"/>
              <a:ext cx="71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52" name="Line 61"/>
            <p:cNvSpPr>
              <a:spLocks noChangeShapeType="1"/>
            </p:cNvSpPr>
            <p:nvPr/>
          </p:nvSpPr>
          <p:spPr bwMode="auto">
            <a:xfrm>
              <a:off x="557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" name="Rectangle 62"/>
            <p:cNvSpPr>
              <a:spLocks noChangeArrowheads="1"/>
            </p:cNvSpPr>
            <p:nvPr/>
          </p:nvSpPr>
          <p:spPr bwMode="auto">
            <a:xfrm>
              <a:off x="534" y="3532"/>
              <a:ext cx="71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54" name="Rectangle 63"/>
            <p:cNvSpPr>
              <a:spLocks noChangeArrowheads="1"/>
            </p:cNvSpPr>
            <p:nvPr/>
          </p:nvSpPr>
          <p:spPr bwMode="auto">
            <a:xfrm>
              <a:off x="752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55" name="Line 64"/>
            <p:cNvSpPr>
              <a:spLocks noChangeShapeType="1"/>
            </p:cNvSpPr>
            <p:nvPr/>
          </p:nvSpPr>
          <p:spPr bwMode="auto">
            <a:xfrm>
              <a:off x="930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6" name="Rectangle 65"/>
            <p:cNvSpPr>
              <a:spLocks noChangeArrowheads="1"/>
            </p:cNvSpPr>
            <p:nvPr/>
          </p:nvSpPr>
          <p:spPr bwMode="auto">
            <a:xfrm>
              <a:off x="932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57" name="Line 66"/>
            <p:cNvSpPr>
              <a:spLocks noChangeShapeType="1"/>
            </p:cNvSpPr>
            <p:nvPr/>
          </p:nvSpPr>
          <p:spPr bwMode="auto">
            <a:xfrm>
              <a:off x="1115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8" name="Rectangle 67"/>
            <p:cNvSpPr>
              <a:spLocks noChangeArrowheads="1"/>
            </p:cNvSpPr>
            <p:nvPr/>
          </p:nvSpPr>
          <p:spPr bwMode="auto">
            <a:xfrm>
              <a:off x="1117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59" name="Line 68"/>
            <p:cNvSpPr>
              <a:spLocks noChangeShapeType="1"/>
            </p:cNvSpPr>
            <p:nvPr/>
          </p:nvSpPr>
          <p:spPr bwMode="auto">
            <a:xfrm>
              <a:off x="1302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0" name="Rectangle 69"/>
            <p:cNvSpPr>
              <a:spLocks noChangeArrowheads="1"/>
            </p:cNvSpPr>
            <p:nvPr/>
          </p:nvSpPr>
          <p:spPr bwMode="auto">
            <a:xfrm>
              <a:off x="1305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61" name="Line 70"/>
            <p:cNvSpPr>
              <a:spLocks noChangeShapeType="1"/>
            </p:cNvSpPr>
            <p:nvPr/>
          </p:nvSpPr>
          <p:spPr bwMode="auto">
            <a:xfrm>
              <a:off x="1488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2" name="Rectangle 71"/>
            <p:cNvSpPr>
              <a:spLocks noChangeArrowheads="1"/>
            </p:cNvSpPr>
            <p:nvPr/>
          </p:nvSpPr>
          <p:spPr bwMode="auto">
            <a:xfrm>
              <a:off x="1490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63" name="Line 72"/>
            <p:cNvSpPr>
              <a:spLocks noChangeShapeType="1"/>
            </p:cNvSpPr>
            <p:nvPr/>
          </p:nvSpPr>
          <p:spPr bwMode="auto">
            <a:xfrm>
              <a:off x="1675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" name="Rectangle 73"/>
            <p:cNvSpPr>
              <a:spLocks noChangeArrowheads="1"/>
            </p:cNvSpPr>
            <p:nvPr/>
          </p:nvSpPr>
          <p:spPr bwMode="auto">
            <a:xfrm>
              <a:off x="1677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65" name="Line 74"/>
            <p:cNvSpPr>
              <a:spLocks noChangeShapeType="1"/>
            </p:cNvSpPr>
            <p:nvPr/>
          </p:nvSpPr>
          <p:spPr bwMode="auto">
            <a:xfrm>
              <a:off x="1860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6" name="Rectangle 75"/>
            <p:cNvSpPr>
              <a:spLocks noChangeArrowheads="1"/>
            </p:cNvSpPr>
            <p:nvPr/>
          </p:nvSpPr>
          <p:spPr bwMode="auto">
            <a:xfrm>
              <a:off x="1862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67" name="Line 76"/>
            <p:cNvSpPr>
              <a:spLocks noChangeShapeType="1"/>
            </p:cNvSpPr>
            <p:nvPr/>
          </p:nvSpPr>
          <p:spPr bwMode="auto">
            <a:xfrm>
              <a:off x="2048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8" name="Rectangle 77"/>
            <p:cNvSpPr>
              <a:spLocks noChangeArrowheads="1"/>
            </p:cNvSpPr>
            <p:nvPr/>
          </p:nvSpPr>
          <p:spPr bwMode="auto">
            <a:xfrm>
              <a:off x="2050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169" name="Line 78"/>
            <p:cNvSpPr>
              <a:spLocks noChangeShapeType="1"/>
            </p:cNvSpPr>
            <p:nvPr/>
          </p:nvSpPr>
          <p:spPr bwMode="auto">
            <a:xfrm>
              <a:off x="2233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0" name="Rectangle 79"/>
            <p:cNvSpPr>
              <a:spLocks noChangeArrowheads="1"/>
            </p:cNvSpPr>
            <p:nvPr/>
          </p:nvSpPr>
          <p:spPr bwMode="auto">
            <a:xfrm>
              <a:off x="2235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71" name="Line 80"/>
            <p:cNvSpPr>
              <a:spLocks noChangeShapeType="1"/>
            </p:cNvSpPr>
            <p:nvPr/>
          </p:nvSpPr>
          <p:spPr bwMode="auto">
            <a:xfrm>
              <a:off x="2420" y="3478"/>
              <a:ext cx="1" cy="5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2" name="Rectangle 81"/>
            <p:cNvSpPr>
              <a:spLocks noChangeArrowheads="1"/>
            </p:cNvSpPr>
            <p:nvPr/>
          </p:nvSpPr>
          <p:spPr bwMode="auto">
            <a:xfrm>
              <a:off x="2423" y="3532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173" name="Rectangle 82"/>
            <p:cNvSpPr>
              <a:spLocks noChangeArrowheads="1"/>
            </p:cNvSpPr>
            <p:nvPr/>
          </p:nvSpPr>
          <p:spPr bwMode="auto">
            <a:xfrm>
              <a:off x="678" y="3907"/>
              <a:ext cx="71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74" name="Line 83"/>
            <p:cNvSpPr>
              <a:spLocks noChangeShapeType="1"/>
            </p:cNvSpPr>
            <p:nvPr/>
          </p:nvSpPr>
          <p:spPr bwMode="auto">
            <a:xfrm>
              <a:off x="728" y="3949"/>
              <a:ext cx="3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" name="Rectangle 84"/>
            <p:cNvSpPr>
              <a:spLocks noChangeArrowheads="1"/>
            </p:cNvSpPr>
            <p:nvPr/>
          </p:nvSpPr>
          <p:spPr bwMode="auto">
            <a:xfrm>
              <a:off x="702" y="3016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76" name="Line 85"/>
            <p:cNvSpPr>
              <a:spLocks noChangeShapeType="1"/>
            </p:cNvSpPr>
            <p:nvPr/>
          </p:nvSpPr>
          <p:spPr bwMode="auto">
            <a:xfrm>
              <a:off x="728" y="3057"/>
              <a:ext cx="3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7" name="Rectangle 86"/>
            <p:cNvSpPr>
              <a:spLocks noChangeArrowheads="1"/>
            </p:cNvSpPr>
            <p:nvPr/>
          </p:nvSpPr>
          <p:spPr bwMode="auto">
            <a:xfrm>
              <a:off x="702" y="2574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78" name="Line 87"/>
            <p:cNvSpPr>
              <a:spLocks noChangeShapeType="1"/>
            </p:cNvSpPr>
            <p:nvPr/>
          </p:nvSpPr>
          <p:spPr bwMode="auto">
            <a:xfrm>
              <a:off x="728" y="2616"/>
              <a:ext cx="3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9" name="Rectangle 88"/>
            <p:cNvSpPr>
              <a:spLocks noChangeArrowheads="1"/>
            </p:cNvSpPr>
            <p:nvPr/>
          </p:nvSpPr>
          <p:spPr bwMode="auto">
            <a:xfrm>
              <a:off x="702" y="2128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80" name="Line 89"/>
            <p:cNvSpPr>
              <a:spLocks noChangeShapeType="1"/>
            </p:cNvSpPr>
            <p:nvPr/>
          </p:nvSpPr>
          <p:spPr bwMode="auto">
            <a:xfrm>
              <a:off x="728" y="2170"/>
              <a:ext cx="3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1" name="Freeform 90"/>
            <p:cNvSpPr>
              <a:spLocks/>
            </p:cNvSpPr>
            <p:nvPr/>
          </p:nvSpPr>
          <p:spPr bwMode="auto">
            <a:xfrm>
              <a:off x="742" y="3449"/>
              <a:ext cx="12" cy="54"/>
            </a:xfrm>
            <a:custGeom>
              <a:avLst/>
              <a:gdLst>
                <a:gd name="T0" fmla="*/ 12 w 5"/>
                <a:gd name="T1" fmla="*/ 0 h 13"/>
                <a:gd name="T2" fmla="*/ 7 w 5"/>
                <a:gd name="T3" fmla="*/ 12 h 13"/>
                <a:gd name="T4" fmla="*/ 2 w 5"/>
                <a:gd name="T5" fmla="*/ 33 h 13"/>
                <a:gd name="T6" fmla="*/ 2 w 5"/>
                <a:gd name="T7" fmla="*/ 46 h 13"/>
                <a:gd name="T8" fmla="*/ 0 w 5"/>
                <a:gd name="T9" fmla="*/ 50 h 13"/>
                <a:gd name="T10" fmla="*/ 0 w 5"/>
                <a:gd name="T11" fmla="*/ 50 h 13"/>
                <a:gd name="T12" fmla="*/ 0 w 5"/>
                <a:gd name="T13" fmla="*/ 54 h 13"/>
                <a:gd name="T14" fmla="*/ 0 w 5"/>
                <a:gd name="T15" fmla="*/ 54 h 13"/>
                <a:gd name="T16" fmla="*/ 0 w 5"/>
                <a:gd name="T17" fmla="*/ 5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13"/>
                <a:gd name="T29" fmla="*/ 5 w 5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13">
                  <a:moveTo>
                    <a:pt x="5" y="0"/>
                  </a:moveTo>
                  <a:lnTo>
                    <a:pt x="3" y="3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3" name="Rectangle 92"/>
            <p:cNvSpPr>
              <a:spLocks noChangeArrowheads="1"/>
            </p:cNvSpPr>
            <p:nvPr/>
          </p:nvSpPr>
          <p:spPr bwMode="auto">
            <a:xfrm>
              <a:off x="182" y="1945"/>
              <a:ext cx="2426" cy="222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184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118368"/>
              </p:ext>
            </p:extLst>
          </p:nvPr>
        </p:nvGraphicFramePr>
        <p:xfrm>
          <a:off x="6516216" y="4005064"/>
          <a:ext cx="244721" cy="34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26725" imgH="177415" progId="Equation.DSMT4">
                  <p:embed/>
                </p:oleObj>
              </mc:Choice>
              <mc:Fallback>
                <p:oleObj name="Equation" r:id="rId10" imgW="126725" imgH="177415" progId="Equation.DSMT4">
                  <p:embed/>
                  <p:pic>
                    <p:nvPicPr>
                      <p:cNvPr id="184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005064"/>
                        <a:ext cx="244721" cy="34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924678"/>
              </p:ext>
            </p:extLst>
          </p:nvPr>
        </p:nvGraphicFramePr>
        <p:xfrm>
          <a:off x="6516216" y="4509120"/>
          <a:ext cx="195306" cy="317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01468" imgH="164885" progId="Equation.DSMT4">
                  <p:embed/>
                </p:oleObj>
              </mc:Choice>
              <mc:Fallback>
                <p:oleObj name="Equation" r:id="rId12" imgW="101468" imgH="164885" progId="Equation.DSMT4">
                  <p:embed/>
                  <p:pic>
                    <p:nvPicPr>
                      <p:cNvPr id="185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509120"/>
                        <a:ext cx="195306" cy="317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348273"/>
              </p:ext>
            </p:extLst>
          </p:nvPr>
        </p:nvGraphicFramePr>
        <p:xfrm>
          <a:off x="6516216" y="4941168"/>
          <a:ext cx="244721" cy="317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26780" imgH="164814" progId="Equation.DSMT4">
                  <p:embed/>
                </p:oleObj>
              </mc:Choice>
              <mc:Fallback>
                <p:oleObj name="Equation" r:id="rId14" imgW="126780" imgH="164814" progId="Equation.DSMT4">
                  <p:embed/>
                  <p:pic>
                    <p:nvPicPr>
                      <p:cNvPr id="186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941168"/>
                        <a:ext cx="244721" cy="317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339559"/>
              </p:ext>
            </p:extLst>
          </p:nvPr>
        </p:nvGraphicFramePr>
        <p:xfrm>
          <a:off x="6443066" y="5445224"/>
          <a:ext cx="244721" cy="317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187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066" y="5445224"/>
                        <a:ext cx="244721" cy="317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55424"/>
              </p:ext>
            </p:extLst>
          </p:nvPr>
        </p:nvGraphicFramePr>
        <p:xfrm>
          <a:off x="6463047" y="5936130"/>
          <a:ext cx="269193" cy="37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188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3047" y="5936130"/>
                        <a:ext cx="269193" cy="37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129911"/>
              </p:ext>
            </p:extLst>
          </p:nvPr>
        </p:nvGraphicFramePr>
        <p:xfrm>
          <a:off x="6401752" y="6309320"/>
          <a:ext cx="402496" cy="37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90335" imgH="177646" progId="Equation.DSMT4">
                  <p:embed/>
                </p:oleObj>
              </mc:Choice>
              <mc:Fallback>
                <p:oleObj name="Equation" r:id="rId20" imgW="190335" imgH="177646" progId="Equation.DSMT4">
                  <p:embed/>
                  <p:pic>
                    <p:nvPicPr>
                      <p:cNvPr id="189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1752" y="6309320"/>
                        <a:ext cx="402496" cy="376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695124"/>
              </p:ext>
            </p:extLst>
          </p:nvPr>
        </p:nvGraphicFramePr>
        <p:xfrm>
          <a:off x="7113563" y="3602876"/>
          <a:ext cx="740046" cy="354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494870" imgH="215713" progId="Equation.DSMT4">
                  <p:embed/>
                </p:oleObj>
              </mc:Choice>
              <mc:Fallback>
                <p:oleObj name="Equation" r:id="rId22" imgW="494870" imgH="215713" progId="Equation.DSMT4">
                  <p:embed/>
                  <p:pic>
                    <p:nvPicPr>
                      <p:cNvPr id="19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63" y="3602876"/>
                        <a:ext cx="740046" cy="354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851656"/>
              </p:ext>
            </p:extLst>
          </p:nvPr>
        </p:nvGraphicFramePr>
        <p:xfrm>
          <a:off x="7292625" y="4026587"/>
          <a:ext cx="269193" cy="37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126725" imgH="177415" progId="Equation.DSMT4">
                  <p:embed/>
                </p:oleObj>
              </mc:Choice>
              <mc:Fallback>
                <p:oleObj name="Equation" r:id="rId24" imgW="126725" imgH="177415" progId="Equation.DSMT4">
                  <p:embed/>
                  <p:pic>
                    <p:nvPicPr>
                      <p:cNvPr id="191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2625" y="4026587"/>
                        <a:ext cx="269193" cy="376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119170"/>
              </p:ext>
            </p:extLst>
          </p:nvPr>
        </p:nvGraphicFramePr>
        <p:xfrm>
          <a:off x="7289764" y="4509120"/>
          <a:ext cx="214837" cy="349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5" imgW="101468" imgH="164885" progId="Equation.DSMT4">
                  <p:embed/>
                </p:oleObj>
              </mc:Choice>
              <mc:Fallback>
                <p:oleObj name="Equation" r:id="rId25" imgW="101468" imgH="164885" progId="Equation.DSMT4">
                  <p:embed/>
                  <p:pic>
                    <p:nvPicPr>
                      <p:cNvPr id="192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764" y="4509120"/>
                        <a:ext cx="214837" cy="3494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023018"/>
              </p:ext>
            </p:extLst>
          </p:nvPr>
        </p:nvGraphicFramePr>
        <p:xfrm>
          <a:off x="7104435" y="4941168"/>
          <a:ext cx="707925" cy="291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6" imgW="431425" imgH="177646" progId="Equation.DSMT4">
                  <p:embed/>
                </p:oleObj>
              </mc:Choice>
              <mc:Fallback>
                <p:oleObj name="Equation" r:id="rId26" imgW="431425" imgH="177646" progId="Equation.DSMT4">
                  <p:embed/>
                  <p:pic>
                    <p:nvPicPr>
                      <p:cNvPr id="193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435" y="4941168"/>
                        <a:ext cx="707925" cy="2911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743847"/>
              </p:ext>
            </p:extLst>
          </p:nvPr>
        </p:nvGraphicFramePr>
        <p:xfrm>
          <a:off x="7263223" y="5368176"/>
          <a:ext cx="269193" cy="349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8" imgW="126780" imgH="164814" progId="Equation.DSMT4">
                  <p:embed/>
                </p:oleObj>
              </mc:Choice>
              <mc:Fallback>
                <p:oleObj name="Equation" r:id="rId28" imgW="126780" imgH="164814" progId="Equation.DSMT4">
                  <p:embed/>
                  <p:pic>
                    <p:nvPicPr>
                      <p:cNvPr id="19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3223" y="5368176"/>
                        <a:ext cx="269193" cy="3494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292335"/>
              </p:ext>
            </p:extLst>
          </p:nvPr>
        </p:nvGraphicFramePr>
        <p:xfrm>
          <a:off x="7253346" y="5859758"/>
          <a:ext cx="242014" cy="37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0" imgW="114102" imgH="177492" progId="Equation.DSMT4">
                  <p:embed/>
                </p:oleObj>
              </mc:Choice>
              <mc:Fallback>
                <p:oleObj name="Equation" r:id="rId30" imgW="114102" imgH="177492" progId="Equation.DSMT4">
                  <p:embed/>
                  <p:pic>
                    <p:nvPicPr>
                      <p:cNvPr id="195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3346" y="5859758"/>
                        <a:ext cx="242014" cy="37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410528"/>
              </p:ext>
            </p:extLst>
          </p:nvPr>
        </p:nvGraphicFramePr>
        <p:xfrm>
          <a:off x="7236296" y="6368303"/>
          <a:ext cx="267898" cy="349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2" imgW="126780" imgH="164814" progId="Equation.DSMT4">
                  <p:embed/>
                </p:oleObj>
              </mc:Choice>
              <mc:Fallback>
                <p:oleObj name="Equation" r:id="rId32" imgW="126780" imgH="164814" progId="Equation.DSMT4">
                  <p:embed/>
                  <p:pic>
                    <p:nvPicPr>
                      <p:cNvPr id="196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6368303"/>
                        <a:ext cx="267898" cy="349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" name="Oval 299"/>
          <p:cNvSpPr/>
          <p:nvPr/>
        </p:nvSpPr>
        <p:spPr>
          <a:xfrm>
            <a:off x="1135063" y="5535613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1" name="Oval 300"/>
          <p:cNvSpPr/>
          <p:nvPr/>
        </p:nvSpPr>
        <p:spPr>
          <a:xfrm>
            <a:off x="1435100" y="5236264"/>
            <a:ext cx="71438" cy="64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2" name="Oval 301"/>
          <p:cNvSpPr/>
          <p:nvPr/>
        </p:nvSpPr>
        <p:spPr>
          <a:xfrm>
            <a:off x="1725613" y="5121509"/>
            <a:ext cx="71437" cy="64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3" name="Oval 302"/>
          <p:cNvSpPr/>
          <p:nvPr/>
        </p:nvSpPr>
        <p:spPr>
          <a:xfrm>
            <a:off x="2317750" y="4926287"/>
            <a:ext cx="71438" cy="64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4" name="Oval 303"/>
          <p:cNvSpPr/>
          <p:nvPr/>
        </p:nvSpPr>
        <p:spPr>
          <a:xfrm>
            <a:off x="3797300" y="4591045"/>
            <a:ext cx="71438" cy="64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5" name="Freeform 91"/>
          <p:cNvSpPr>
            <a:spLocks/>
          </p:cNvSpPr>
          <p:nvPr/>
        </p:nvSpPr>
        <p:spPr bwMode="auto">
          <a:xfrm>
            <a:off x="1189038" y="4570169"/>
            <a:ext cx="2943225" cy="973625"/>
          </a:xfrm>
          <a:custGeom>
            <a:avLst/>
            <a:gdLst>
              <a:gd name="T0" fmla="*/ 28 w 781"/>
              <a:gd name="T1" fmla="*/ 604 h 156"/>
              <a:gd name="T2" fmla="*/ 62 w 781"/>
              <a:gd name="T3" fmla="*/ 567 h 156"/>
              <a:gd name="T4" fmla="*/ 95 w 781"/>
              <a:gd name="T5" fmla="*/ 538 h 156"/>
              <a:gd name="T6" fmla="*/ 128 w 781"/>
              <a:gd name="T7" fmla="*/ 512 h 156"/>
              <a:gd name="T8" fmla="*/ 161 w 781"/>
              <a:gd name="T9" fmla="*/ 492 h 156"/>
              <a:gd name="T10" fmla="*/ 195 w 781"/>
              <a:gd name="T11" fmla="*/ 471 h 156"/>
              <a:gd name="T12" fmla="*/ 228 w 781"/>
              <a:gd name="T13" fmla="*/ 454 h 156"/>
              <a:gd name="T14" fmla="*/ 261 w 781"/>
              <a:gd name="T15" fmla="*/ 437 h 156"/>
              <a:gd name="T16" fmla="*/ 294 w 781"/>
              <a:gd name="T17" fmla="*/ 421 h 156"/>
              <a:gd name="T18" fmla="*/ 328 w 781"/>
              <a:gd name="T19" fmla="*/ 404 h 156"/>
              <a:gd name="T20" fmla="*/ 361 w 781"/>
              <a:gd name="T21" fmla="*/ 392 h 156"/>
              <a:gd name="T22" fmla="*/ 394 w 781"/>
              <a:gd name="T23" fmla="*/ 379 h 156"/>
              <a:gd name="T24" fmla="*/ 427 w 781"/>
              <a:gd name="T25" fmla="*/ 362 h 156"/>
              <a:gd name="T26" fmla="*/ 461 w 781"/>
              <a:gd name="T27" fmla="*/ 350 h 156"/>
              <a:gd name="T28" fmla="*/ 494 w 781"/>
              <a:gd name="T29" fmla="*/ 337 h 156"/>
              <a:gd name="T30" fmla="*/ 527 w 781"/>
              <a:gd name="T31" fmla="*/ 329 h 156"/>
              <a:gd name="T32" fmla="*/ 560 w 781"/>
              <a:gd name="T33" fmla="*/ 317 h 156"/>
              <a:gd name="T34" fmla="*/ 593 w 781"/>
              <a:gd name="T35" fmla="*/ 304 h 156"/>
              <a:gd name="T36" fmla="*/ 627 w 781"/>
              <a:gd name="T37" fmla="*/ 292 h 156"/>
              <a:gd name="T38" fmla="*/ 660 w 781"/>
              <a:gd name="T39" fmla="*/ 283 h 156"/>
              <a:gd name="T40" fmla="*/ 693 w 781"/>
              <a:gd name="T41" fmla="*/ 271 h 156"/>
              <a:gd name="T42" fmla="*/ 726 w 781"/>
              <a:gd name="T43" fmla="*/ 262 h 156"/>
              <a:gd name="T44" fmla="*/ 760 w 781"/>
              <a:gd name="T45" fmla="*/ 254 h 156"/>
              <a:gd name="T46" fmla="*/ 793 w 781"/>
              <a:gd name="T47" fmla="*/ 242 h 156"/>
              <a:gd name="T48" fmla="*/ 826 w 781"/>
              <a:gd name="T49" fmla="*/ 233 h 156"/>
              <a:gd name="T50" fmla="*/ 859 w 781"/>
              <a:gd name="T51" fmla="*/ 225 h 156"/>
              <a:gd name="T52" fmla="*/ 893 w 781"/>
              <a:gd name="T53" fmla="*/ 217 h 156"/>
              <a:gd name="T54" fmla="*/ 926 w 781"/>
              <a:gd name="T55" fmla="*/ 208 h 156"/>
              <a:gd name="T56" fmla="*/ 959 w 781"/>
              <a:gd name="T57" fmla="*/ 196 h 156"/>
              <a:gd name="T58" fmla="*/ 992 w 781"/>
              <a:gd name="T59" fmla="*/ 187 h 156"/>
              <a:gd name="T60" fmla="*/ 1026 w 781"/>
              <a:gd name="T61" fmla="*/ 179 h 156"/>
              <a:gd name="T62" fmla="*/ 1059 w 781"/>
              <a:gd name="T63" fmla="*/ 171 h 156"/>
              <a:gd name="T64" fmla="*/ 1092 w 781"/>
              <a:gd name="T65" fmla="*/ 163 h 156"/>
              <a:gd name="T66" fmla="*/ 1125 w 781"/>
              <a:gd name="T67" fmla="*/ 154 h 156"/>
              <a:gd name="T68" fmla="*/ 1158 w 781"/>
              <a:gd name="T69" fmla="*/ 150 h 156"/>
              <a:gd name="T70" fmla="*/ 1192 w 781"/>
              <a:gd name="T71" fmla="*/ 142 h 156"/>
              <a:gd name="T72" fmla="*/ 1225 w 781"/>
              <a:gd name="T73" fmla="*/ 133 h 156"/>
              <a:gd name="T74" fmla="*/ 1258 w 781"/>
              <a:gd name="T75" fmla="*/ 125 h 156"/>
              <a:gd name="T76" fmla="*/ 1291 w 781"/>
              <a:gd name="T77" fmla="*/ 117 h 156"/>
              <a:gd name="T78" fmla="*/ 1325 w 781"/>
              <a:gd name="T79" fmla="*/ 108 h 156"/>
              <a:gd name="T80" fmla="*/ 1358 w 781"/>
              <a:gd name="T81" fmla="*/ 104 h 156"/>
              <a:gd name="T82" fmla="*/ 1391 w 781"/>
              <a:gd name="T83" fmla="*/ 96 h 156"/>
              <a:gd name="T84" fmla="*/ 1424 w 781"/>
              <a:gd name="T85" fmla="*/ 87 h 156"/>
              <a:gd name="T86" fmla="*/ 1458 w 781"/>
              <a:gd name="T87" fmla="*/ 79 h 156"/>
              <a:gd name="T88" fmla="*/ 1491 w 781"/>
              <a:gd name="T89" fmla="*/ 75 h 156"/>
              <a:gd name="T90" fmla="*/ 1524 w 781"/>
              <a:gd name="T91" fmla="*/ 67 h 156"/>
              <a:gd name="T92" fmla="*/ 1557 w 781"/>
              <a:gd name="T93" fmla="*/ 58 h 156"/>
              <a:gd name="T94" fmla="*/ 1590 w 781"/>
              <a:gd name="T95" fmla="*/ 54 h 156"/>
              <a:gd name="T96" fmla="*/ 1624 w 781"/>
              <a:gd name="T97" fmla="*/ 46 h 156"/>
              <a:gd name="T98" fmla="*/ 1657 w 781"/>
              <a:gd name="T99" fmla="*/ 42 h 156"/>
              <a:gd name="T100" fmla="*/ 1690 w 781"/>
              <a:gd name="T101" fmla="*/ 33 h 156"/>
              <a:gd name="T102" fmla="*/ 1723 w 781"/>
              <a:gd name="T103" fmla="*/ 25 h 156"/>
              <a:gd name="T104" fmla="*/ 1757 w 781"/>
              <a:gd name="T105" fmla="*/ 21 h 156"/>
              <a:gd name="T106" fmla="*/ 1790 w 781"/>
              <a:gd name="T107" fmla="*/ 12 h 156"/>
              <a:gd name="T108" fmla="*/ 1823 w 781"/>
              <a:gd name="T109" fmla="*/ 8 h 156"/>
              <a:gd name="T110" fmla="*/ 1854 w 781"/>
              <a:gd name="T111" fmla="*/ 0 h 15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81"/>
              <a:gd name="T169" fmla="*/ 0 h 156"/>
              <a:gd name="T170" fmla="*/ 781 w 781"/>
              <a:gd name="T171" fmla="*/ 156 h 15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81" h="156">
                <a:moveTo>
                  <a:pt x="0" y="156"/>
                </a:moveTo>
                <a:lnTo>
                  <a:pt x="2" y="154"/>
                </a:lnTo>
                <a:lnTo>
                  <a:pt x="4" y="151"/>
                </a:lnTo>
                <a:lnTo>
                  <a:pt x="6" y="149"/>
                </a:lnTo>
                <a:lnTo>
                  <a:pt x="8" y="148"/>
                </a:lnTo>
                <a:lnTo>
                  <a:pt x="10" y="146"/>
                </a:lnTo>
                <a:lnTo>
                  <a:pt x="12" y="145"/>
                </a:lnTo>
                <a:lnTo>
                  <a:pt x="14" y="143"/>
                </a:lnTo>
                <a:lnTo>
                  <a:pt x="16" y="142"/>
                </a:lnTo>
                <a:lnTo>
                  <a:pt x="18" y="140"/>
                </a:lnTo>
                <a:lnTo>
                  <a:pt x="20" y="139"/>
                </a:lnTo>
                <a:lnTo>
                  <a:pt x="22" y="138"/>
                </a:lnTo>
                <a:lnTo>
                  <a:pt x="24" y="137"/>
                </a:lnTo>
                <a:lnTo>
                  <a:pt x="26" y="136"/>
                </a:lnTo>
                <a:lnTo>
                  <a:pt x="28" y="135"/>
                </a:lnTo>
                <a:lnTo>
                  <a:pt x="30" y="134"/>
                </a:lnTo>
                <a:lnTo>
                  <a:pt x="32" y="133"/>
                </a:lnTo>
                <a:lnTo>
                  <a:pt x="34" y="132"/>
                </a:lnTo>
                <a:lnTo>
                  <a:pt x="36" y="131"/>
                </a:lnTo>
                <a:lnTo>
                  <a:pt x="38" y="130"/>
                </a:lnTo>
                <a:lnTo>
                  <a:pt x="40" y="129"/>
                </a:lnTo>
                <a:lnTo>
                  <a:pt x="42" y="128"/>
                </a:lnTo>
                <a:lnTo>
                  <a:pt x="44" y="127"/>
                </a:lnTo>
                <a:lnTo>
                  <a:pt x="46" y="126"/>
                </a:lnTo>
                <a:lnTo>
                  <a:pt x="48" y="125"/>
                </a:lnTo>
                <a:lnTo>
                  <a:pt x="50" y="125"/>
                </a:lnTo>
                <a:lnTo>
                  <a:pt x="52" y="124"/>
                </a:lnTo>
                <a:lnTo>
                  <a:pt x="54" y="123"/>
                </a:lnTo>
                <a:lnTo>
                  <a:pt x="56" y="122"/>
                </a:lnTo>
                <a:lnTo>
                  <a:pt x="58" y="121"/>
                </a:lnTo>
                <a:lnTo>
                  <a:pt x="60" y="121"/>
                </a:lnTo>
                <a:lnTo>
                  <a:pt x="62" y="120"/>
                </a:lnTo>
                <a:lnTo>
                  <a:pt x="64" y="119"/>
                </a:lnTo>
                <a:lnTo>
                  <a:pt x="66" y="119"/>
                </a:lnTo>
                <a:lnTo>
                  <a:pt x="68" y="118"/>
                </a:lnTo>
                <a:lnTo>
                  <a:pt x="70" y="117"/>
                </a:lnTo>
                <a:lnTo>
                  <a:pt x="72" y="116"/>
                </a:lnTo>
                <a:lnTo>
                  <a:pt x="74" y="116"/>
                </a:lnTo>
                <a:lnTo>
                  <a:pt x="76" y="115"/>
                </a:lnTo>
                <a:lnTo>
                  <a:pt x="78" y="114"/>
                </a:lnTo>
                <a:lnTo>
                  <a:pt x="80" y="114"/>
                </a:lnTo>
                <a:lnTo>
                  <a:pt x="82" y="113"/>
                </a:lnTo>
                <a:lnTo>
                  <a:pt x="84" y="112"/>
                </a:lnTo>
                <a:lnTo>
                  <a:pt x="86" y="112"/>
                </a:lnTo>
                <a:lnTo>
                  <a:pt x="88" y="111"/>
                </a:lnTo>
                <a:lnTo>
                  <a:pt x="90" y="111"/>
                </a:lnTo>
                <a:lnTo>
                  <a:pt x="92" y="110"/>
                </a:lnTo>
                <a:lnTo>
                  <a:pt x="94" y="109"/>
                </a:lnTo>
                <a:lnTo>
                  <a:pt x="96" y="109"/>
                </a:lnTo>
                <a:lnTo>
                  <a:pt x="98" y="108"/>
                </a:lnTo>
                <a:lnTo>
                  <a:pt x="100" y="108"/>
                </a:lnTo>
                <a:lnTo>
                  <a:pt x="102" y="107"/>
                </a:lnTo>
                <a:lnTo>
                  <a:pt x="104" y="106"/>
                </a:lnTo>
                <a:lnTo>
                  <a:pt x="106" y="106"/>
                </a:lnTo>
                <a:lnTo>
                  <a:pt x="108" y="105"/>
                </a:lnTo>
                <a:lnTo>
                  <a:pt x="110" y="105"/>
                </a:lnTo>
                <a:lnTo>
                  <a:pt x="112" y="104"/>
                </a:lnTo>
                <a:lnTo>
                  <a:pt x="114" y="104"/>
                </a:lnTo>
                <a:lnTo>
                  <a:pt x="116" y="103"/>
                </a:lnTo>
                <a:lnTo>
                  <a:pt x="118" y="102"/>
                </a:lnTo>
                <a:lnTo>
                  <a:pt x="120" y="102"/>
                </a:lnTo>
                <a:lnTo>
                  <a:pt x="122" y="101"/>
                </a:lnTo>
                <a:lnTo>
                  <a:pt x="124" y="101"/>
                </a:lnTo>
                <a:lnTo>
                  <a:pt x="126" y="100"/>
                </a:lnTo>
                <a:lnTo>
                  <a:pt x="128" y="100"/>
                </a:lnTo>
                <a:lnTo>
                  <a:pt x="130" y="99"/>
                </a:lnTo>
                <a:lnTo>
                  <a:pt x="132" y="99"/>
                </a:lnTo>
                <a:lnTo>
                  <a:pt x="134" y="98"/>
                </a:lnTo>
                <a:lnTo>
                  <a:pt x="136" y="98"/>
                </a:lnTo>
                <a:lnTo>
                  <a:pt x="138" y="97"/>
                </a:lnTo>
                <a:lnTo>
                  <a:pt x="140" y="97"/>
                </a:lnTo>
                <a:lnTo>
                  <a:pt x="142" y="96"/>
                </a:lnTo>
                <a:lnTo>
                  <a:pt x="144" y="96"/>
                </a:lnTo>
                <a:lnTo>
                  <a:pt x="146" y="95"/>
                </a:lnTo>
                <a:lnTo>
                  <a:pt x="148" y="95"/>
                </a:lnTo>
                <a:lnTo>
                  <a:pt x="150" y="94"/>
                </a:lnTo>
                <a:lnTo>
                  <a:pt x="152" y="94"/>
                </a:lnTo>
                <a:lnTo>
                  <a:pt x="154" y="93"/>
                </a:lnTo>
                <a:lnTo>
                  <a:pt x="156" y="93"/>
                </a:lnTo>
                <a:lnTo>
                  <a:pt x="158" y="92"/>
                </a:lnTo>
                <a:lnTo>
                  <a:pt x="160" y="92"/>
                </a:lnTo>
                <a:lnTo>
                  <a:pt x="162" y="91"/>
                </a:lnTo>
                <a:lnTo>
                  <a:pt x="164" y="91"/>
                </a:lnTo>
                <a:lnTo>
                  <a:pt x="166" y="91"/>
                </a:lnTo>
                <a:lnTo>
                  <a:pt x="168" y="90"/>
                </a:lnTo>
                <a:lnTo>
                  <a:pt x="170" y="90"/>
                </a:lnTo>
                <a:lnTo>
                  <a:pt x="172" y="89"/>
                </a:lnTo>
                <a:lnTo>
                  <a:pt x="174" y="89"/>
                </a:lnTo>
                <a:lnTo>
                  <a:pt x="176" y="88"/>
                </a:lnTo>
                <a:lnTo>
                  <a:pt x="178" y="88"/>
                </a:lnTo>
                <a:lnTo>
                  <a:pt x="180" y="87"/>
                </a:lnTo>
                <a:lnTo>
                  <a:pt x="182" y="87"/>
                </a:lnTo>
                <a:lnTo>
                  <a:pt x="184" y="86"/>
                </a:lnTo>
                <a:lnTo>
                  <a:pt x="186" y="86"/>
                </a:lnTo>
                <a:lnTo>
                  <a:pt x="188" y="86"/>
                </a:lnTo>
                <a:lnTo>
                  <a:pt x="190" y="85"/>
                </a:lnTo>
                <a:lnTo>
                  <a:pt x="192" y="85"/>
                </a:lnTo>
                <a:lnTo>
                  <a:pt x="194" y="84"/>
                </a:lnTo>
                <a:lnTo>
                  <a:pt x="196" y="84"/>
                </a:lnTo>
                <a:lnTo>
                  <a:pt x="198" y="83"/>
                </a:lnTo>
                <a:lnTo>
                  <a:pt x="200" y="83"/>
                </a:lnTo>
                <a:lnTo>
                  <a:pt x="202" y="83"/>
                </a:lnTo>
                <a:lnTo>
                  <a:pt x="204" y="82"/>
                </a:lnTo>
                <a:lnTo>
                  <a:pt x="206" y="82"/>
                </a:lnTo>
                <a:lnTo>
                  <a:pt x="208" y="81"/>
                </a:lnTo>
                <a:lnTo>
                  <a:pt x="210" y="81"/>
                </a:lnTo>
                <a:lnTo>
                  <a:pt x="212" y="81"/>
                </a:lnTo>
                <a:lnTo>
                  <a:pt x="214" y="80"/>
                </a:lnTo>
                <a:lnTo>
                  <a:pt x="216" y="80"/>
                </a:lnTo>
                <a:lnTo>
                  <a:pt x="218" y="79"/>
                </a:lnTo>
                <a:lnTo>
                  <a:pt x="220" y="79"/>
                </a:lnTo>
                <a:lnTo>
                  <a:pt x="222" y="79"/>
                </a:lnTo>
                <a:lnTo>
                  <a:pt x="224" y="78"/>
                </a:lnTo>
                <a:lnTo>
                  <a:pt x="226" y="78"/>
                </a:lnTo>
                <a:lnTo>
                  <a:pt x="228" y="77"/>
                </a:lnTo>
                <a:lnTo>
                  <a:pt x="230" y="77"/>
                </a:lnTo>
                <a:lnTo>
                  <a:pt x="232" y="77"/>
                </a:lnTo>
                <a:lnTo>
                  <a:pt x="234" y="76"/>
                </a:lnTo>
                <a:lnTo>
                  <a:pt x="236" y="76"/>
                </a:lnTo>
                <a:lnTo>
                  <a:pt x="238" y="75"/>
                </a:lnTo>
                <a:lnTo>
                  <a:pt x="240" y="75"/>
                </a:lnTo>
                <a:lnTo>
                  <a:pt x="242" y="75"/>
                </a:lnTo>
                <a:lnTo>
                  <a:pt x="244" y="74"/>
                </a:lnTo>
                <a:lnTo>
                  <a:pt x="246" y="74"/>
                </a:lnTo>
                <a:lnTo>
                  <a:pt x="248" y="73"/>
                </a:lnTo>
                <a:lnTo>
                  <a:pt x="250" y="73"/>
                </a:lnTo>
                <a:lnTo>
                  <a:pt x="252" y="73"/>
                </a:lnTo>
                <a:lnTo>
                  <a:pt x="254" y="72"/>
                </a:lnTo>
                <a:lnTo>
                  <a:pt x="256" y="72"/>
                </a:lnTo>
                <a:lnTo>
                  <a:pt x="258" y="72"/>
                </a:lnTo>
                <a:lnTo>
                  <a:pt x="260" y="71"/>
                </a:lnTo>
                <a:lnTo>
                  <a:pt x="262" y="71"/>
                </a:lnTo>
                <a:lnTo>
                  <a:pt x="264" y="70"/>
                </a:lnTo>
                <a:lnTo>
                  <a:pt x="266" y="70"/>
                </a:lnTo>
                <a:lnTo>
                  <a:pt x="268" y="70"/>
                </a:lnTo>
                <a:lnTo>
                  <a:pt x="270" y="69"/>
                </a:lnTo>
                <a:lnTo>
                  <a:pt x="272" y="69"/>
                </a:lnTo>
                <a:lnTo>
                  <a:pt x="274" y="69"/>
                </a:lnTo>
                <a:lnTo>
                  <a:pt x="276" y="68"/>
                </a:lnTo>
                <a:lnTo>
                  <a:pt x="278" y="68"/>
                </a:lnTo>
                <a:lnTo>
                  <a:pt x="280" y="68"/>
                </a:lnTo>
                <a:lnTo>
                  <a:pt x="282" y="67"/>
                </a:lnTo>
                <a:lnTo>
                  <a:pt x="284" y="67"/>
                </a:lnTo>
                <a:lnTo>
                  <a:pt x="286" y="67"/>
                </a:lnTo>
                <a:lnTo>
                  <a:pt x="288" y="66"/>
                </a:lnTo>
                <a:lnTo>
                  <a:pt x="290" y="66"/>
                </a:lnTo>
                <a:lnTo>
                  <a:pt x="292" y="65"/>
                </a:lnTo>
                <a:lnTo>
                  <a:pt x="294" y="65"/>
                </a:lnTo>
                <a:lnTo>
                  <a:pt x="296" y="65"/>
                </a:lnTo>
                <a:lnTo>
                  <a:pt x="298" y="64"/>
                </a:lnTo>
                <a:lnTo>
                  <a:pt x="300" y="64"/>
                </a:lnTo>
                <a:lnTo>
                  <a:pt x="302" y="64"/>
                </a:lnTo>
                <a:lnTo>
                  <a:pt x="304" y="63"/>
                </a:lnTo>
                <a:lnTo>
                  <a:pt x="306" y="63"/>
                </a:lnTo>
                <a:lnTo>
                  <a:pt x="308" y="63"/>
                </a:lnTo>
                <a:lnTo>
                  <a:pt x="310" y="62"/>
                </a:lnTo>
                <a:lnTo>
                  <a:pt x="312" y="62"/>
                </a:lnTo>
                <a:lnTo>
                  <a:pt x="314" y="62"/>
                </a:lnTo>
                <a:lnTo>
                  <a:pt x="316" y="61"/>
                </a:lnTo>
                <a:lnTo>
                  <a:pt x="318" y="61"/>
                </a:lnTo>
                <a:lnTo>
                  <a:pt x="320" y="61"/>
                </a:lnTo>
                <a:lnTo>
                  <a:pt x="322" y="60"/>
                </a:lnTo>
                <a:lnTo>
                  <a:pt x="324" y="60"/>
                </a:lnTo>
                <a:lnTo>
                  <a:pt x="326" y="60"/>
                </a:lnTo>
                <a:lnTo>
                  <a:pt x="328" y="59"/>
                </a:lnTo>
                <a:lnTo>
                  <a:pt x="330" y="59"/>
                </a:lnTo>
                <a:lnTo>
                  <a:pt x="332" y="59"/>
                </a:lnTo>
                <a:lnTo>
                  <a:pt x="334" y="58"/>
                </a:lnTo>
                <a:lnTo>
                  <a:pt x="336" y="58"/>
                </a:lnTo>
                <a:lnTo>
                  <a:pt x="338" y="58"/>
                </a:lnTo>
                <a:lnTo>
                  <a:pt x="340" y="57"/>
                </a:lnTo>
                <a:lnTo>
                  <a:pt x="342" y="57"/>
                </a:lnTo>
                <a:lnTo>
                  <a:pt x="344" y="57"/>
                </a:lnTo>
                <a:lnTo>
                  <a:pt x="346" y="56"/>
                </a:lnTo>
                <a:lnTo>
                  <a:pt x="348" y="56"/>
                </a:lnTo>
                <a:lnTo>
                  <a:pt x="350" y="56"/>
                </a:lnTo>
                <a:lnTo>
                  <a:pt x="352" y="55"/>
                </a:lnTo>
                <a:lnTo>
                  <a:pt x="354" y="55"/>
                </a:lnTo>
                <a:lnTo>
                  <a:pt x="356" y="55"/>
                </a:lnTo>
                <a:lnTo>
                  <a:pt x="358" y="55"/>
                </a:lnTo>
                <a:lnTo>
                  <a:pt x="360" y="54"/>
                </a:lnTo>
                <a:lnTo>
                  <a:pt x="362" y="54"/>
                </a:lnTo>
                <a:lnTo>
                  <a:pt x="364" y="54"/>
                </a:lnTo>
                <a:lnTo>
                  <a:pt x="366" y="53"/>
                </a:lnTo>
                <a:lnTo>
                  <a:pt x="368" y="53"/>
                </a:lnTo>
                <a:lnTo>
                  <a:pt x="370" y="53"/>
                </a:lnTo>
                <a:lnTo>
                  <a:pt x="372" y="52"/>
                </a:lnTo>
                <a:lnTo>
                  <a:pt x="374" y="52"/>
                </a:lnTo>
                <a:lnTo>
                  <a:pt x="376" y="52"/>
                </a:lnTo>
                <a:lnTo>
                  <a:pt x="378" y="51"/>
                </a:lnTo>
                <a:lnTo>
                  <a:pt x="380" y="51"/>
                </a:lnTo>
                <a:lnTo>
                  <a:pt x="382" y="51"/>
                </a:lnTo>
                <a:lnTo>
                  <a:pt x="384" y="50"/>
                </a:lnTo>
                <a:lnTo>
                  <a:pt x="386" y="50"/>
                </a:lnTo>
                <a:lnTo>
                  <a:pt x="388" y="50"/>
                </a:lnTo>
                <a:lnTo>
                  <a:pt x="390" y="50"/>
                </a:lnTo>
                <a:lnTo>
                  <a:pt x="392" y="49"/>
                </a:lnTo>
                <a:lnTo>
                  <a:pt x="394" y="49"/>
                </a:lnTo>
                <a:lnTo>
                  <a:pt x="396" y="49"/>
                </a:lnTo>
                <a:lnTo>
                  <a:pt x="398" y="48"/>
                </a:lnTo>
                <a:lnTo>
                  <a:pt x="400" y="48"/>
                </a:lnTo>
                <a:lnTo>
                  <a:pt x="402" y="48"/>
                </a:lnTo>
                <a:lnTo>
                  <a:pt x="404" y="47"/>
                </a:lnTo>
                <a:lnTo>
                  <a:pt x="406" y="47"/>
                </a:lnTo>
                <a:lnTo>
                  <a:pt x="408" y="47"/>
                </a:lnTo>
                <a:lnTo>
                  <a:pt x="410" y="47"/>
                </a:lnTo>
                <a:lnTo>
                  <a:pt x="412" y="46"/>
                </a:lnTo>
                <a:lnTo>
                  <a:pt x="414" y="46"/>
                </a:lnTo>
                <a:lnTo>
                  <a:pt x="416" y="46"/>
                </a:lnTo>
                <a:lnTo>
                  <a:pt x="418" y="45"/>
                </a:lnTo>
                <a:lnTo>
                  <a:pt x="420" y="45"/>
                </a:lnTo>
                <a:lnTo>
                  <a:pt x="422" y="45"/>
                </a:lnTo>
                <a:lnTo>
                  <a:pt x="424" y="45"/>
                </a:lnTo>
                <a:lnTo>
                  <a:pt x="426" y="44"/>
                </a:lnTo>
                <a:lnTo>
                  <a:pt x="428" y="44"/>
                </a:lnTo>
                <a:lnTo>
                  <a:pt x="430" y="44"/>
                </a:lnTo>
                <a:lnTo>
                  <a:pt x="432" y="43"/>
                </a:lnTo>
                <a:lnTo>
                  <a:pt x="434" y="43"/>
                </a:lnTo>
                <a:lnTo>
                  <a:pt x="436" y="43"/>
                </a:lnTo>
                <a:lnTo>
                  <a:pt x="438" y="43"/>
                </a:lnTo>
                <a:lnTo>
                  <a:pt x="440" y="42"/>
                </a:lnTo>
                <a:lnTo>
                  <a:pt x="442" y="42"/>
                </a:lnTo>
                <a:lnTo>
                  <a:pt x="444" y="42"/>
                </a:lnTo>
                <a:lnTo>
                  <a:pt x="446" y="41"/>
                </a:lnTo>
                <a:lnTo>
                  <a:pt x="448" y="41"/>
                </a:lnTo>
                <a:lnTo>
                  <a:pt x="450" y="41"/>
                </a:lnTo>
                <a:lnTo>
                  <a:pt x="452" y="41"/>
                </a:lnTo>
                <a:lnTo>
                  <a:pt x="454" y="40"/>
                </a:lnTo>
                <a:lnTo>
                  <a:pt x="456" y="40"/>
                </a:lnTo>
                <a:lnTo>
                  <a:pt x="458" y="40"/>
                </a:lnTo>
                <a:lnTo>
                  <a:pt x="460" y="39"/>
                </a:lnTo>
                <a:lnTo>
                  <a:pt x="462" y="39"/>
                </a:lnTo>
                <a:lnTo>
                  <a:pt x="464" y="39"/>
                </a:lnTo>
                <a:lnTo>
                  <a:pt x="466" y="39"/>
                </a:lnTo>
                <a:lnTo>
                  <a:pt x="468" y="38"/>
                </a:lnTo>
                <a:lnTo>
                  <a:pt x="470" y="38"/>
                </a:lnTo>
                <a:lnTo>
                  <a:pt x="472" y="38"/>
                </a:lnTo>
                <a:lnTo>
                  <a:pt x="474" y="37"/>
                </a:lnTo>
                <a:lnTo>
                  <a:pt x="476" y="37"/>
                </a:lnTo>
                <a:lnTo>
                  <a:pt x="478" y="37"/>
                </a:lnTo>
                <a:lnTo>
                  <a:pt x="480" y="37"/>
                </a:lnTo>
                <a:lnTo>
                  <a:pt x="482" y="36"/>
                </a:lnTo>
                <a:lnTo>
                  <a:pt x="484" y="36"/>
                </a:lnTo>
                <a:lnTo>
                  <a:pt x="486" y="36"/>
                </a:lnTo>
                <a:lnTo>
                  <a:pt x="488" y="36"/>
                </a:lnTo>
                <a:lnTo>
                  <a:pt x="490" y="35"/>
                </a:lnTo>
                <a:lnTo>
                  <a:pt x="492" y="35"/>
                </a:lnTo>
                <a:lnTo>
                  <a:pt x="494" y="35"/>
                </a:lnTo>
                <a:lnTo>
                  <a:pt x="496" y="34"/>
                </a:lnTo>
                <a:lnTo>
                  <a:pt x="498" y="34"/>
                </a:lnTo>
                <a:lnTo>
                  <a:pt x="500" y="34"/>
                </a:lnTo>
                <a:lnTo>
                  <a:pt x="502" y="34"/>
                </a:lnTo>
                <a:lnTo>
                  <a:pt x="504" y="33"/>
                </a:lnTo>
                <a:lnTo>
                  <a:pt x="506" y="33"/>
                </a:lnTo>
                <a:lnTo>
                  <a:pt x="508" y="33"/>
                </a:lnTo>
                <a:lnTo>
                  <a:pt x="510" y="33"/>
                </a:lnTo>
                <a:lnTo>
                  <a:pt x="512" y="32"/>
                </a:lnTo>
                <a:lnTo>
                  <a:pt x="514" y="32"/>
                </a:lnTo>
                <a:lnTo>
                  <a:pt x="516" y="32"/>
                </a:lnTo>
                <a:lnTo>
                  <a:pt x="518" y="32"/>
                </a:lnTo>
                <a:lnTo>
                  <a:pt x="520" y="31"/>
                </a:lnTo>
                <a:lnTo>
                  <a:pt x="522" y="31"/>
                </a:lnTo>
                <a:lnTo>
                  <a:pt x="524" y="31"/>
                </a:lnTo>
                <a:lnTo>
                  <a:pt x="526" y="30"/>
                </a:lnTo>
                <a:lnTo>
                  <a:pt x="528" y="30"/>
                </a:lnTo>
                <a:lnTo>
                  <a:pt x="530" y="30"/>
                </a:lnTo>
                <a:lnTo>
                  <a:pt x="532" y="30"/>
                </a:lnTo>
                <a:lnTo>
                  <a:pt x="534" y="29"/>
                </a:lnTo>
                <a:lnTo>
                  <a:pt x="536" y="29"/>
                </a:lnTo>
                <a:lnTo>
                  <a:pt x="538" y="29"/>
                </a:lnTo>
                <a:lnTo>
                  <a:pt x="540" y="29"/>
                </a:lnTo>
                <a:lnTo>
                  <a:pt x="542" y="28"/>
                </a:lnTo>
                <a:lnTo>
                  <a:pt x="544" y="28"/>
                </a:lnTo>
                <a:lnTo>
                  <a:pt x="546" y="28"/>
                </a:lnTo>
                <a:lnTo>
                  <a:pt x="548" y="28"/>
                </a:lnTo>
                <a:lnTo>
                  <a:pt x="550" y="27"/>
                </a:lnTo>
                <a:lnTo>
                  <a:pt x="552" y="27"/>
                </a:lnTo>
                <a:lnTo>
                  <a:pt x="554" y="27"/>
                </a:lnTo>
                <a:lnTo>
                  <a:pt x="556" y="27"/>
                </a:lnTo>
                <a:lnTo>
                  <a:pt x="558" y="26"/>
                </a:lnTo>
                <a:lnTo>
                  <a:pt x="560" y="26"/>
                </a:lnTo>
                <a:lnTo>
                  <a:pt x="562" y="26"/>
                </a:lnTo>
                <a:lnTo>
                  <a:pt x="564" y="26"/>
                </a:lnTo>
                <a:lnTo>
                  <a:pt x="566" y="25"/>
                </a:lnTo>
                <a:lnTo>
                  <a:pt x="568" y="25"/>
                </a:lnTo>
                <a:lnTo>
                  <a:pt x="570" y="25"/>
                </a:lnTo>
                <a:lnTo>
                  <a:pt x="572" y="25"/>
                </a:lnTo>
                <a:lnTo>
                  <a:pt x="574" y="24"/>
                </a:lnTo>
                <a:lnTo>
                  <a:pt x="576" y="24"/>
                </a:lnTo>
                <a:lnTo>
                  <a:pt x="578" y="24"/>
                </a:lnTo>
                <a:lnTo>
                  <a:pt x="580" y="24"/>
                </a:lnTo>
                <a:lnTo>
                  <a:pt x="582" y="23"/>
                </a:lnTo>
                <a:lnTo>
                  <a:pt x="584" y="23"/>
                </a:lnTo>
                <a:lnTo>
                  <a:pt x="586" y="23"/>
                </a:lnTo>
                <a:lnTo>
                  <a:pt x="588" y="23"/>
                </a:lnTo>
                <a:lnTo>
                  <a:pt x="590" y="22"/>
                </a:lnTo>
                <a:lnTo>
                  <a:pt x="592" y="22"/>
                </a:lnTo>
                <a:lnTo>
                  <a:pt x="594" y="22"/>
                </a:lnTo>
                <a:lnTo>
                  <a:pt x="596" y="22"/>
                </a:lnTo>
                <a:lnTo>
                  <a:pt x="598" y="21"/>
                </a:lnTo>
                <a:lnTo>
                  <a:pt x="600" y="21"/>
                </a:lnTo>
                <a:lnTo>
                  <a:pt x="602" y="21"/>
                </a:lnTo>
                <a:lnTo>
                  <a:pt x="604" y="21"/>
                </a:lnTo>
                <a:lnTo>
                  <a:pt x="606" y="20"/>
                </a:lnTo>
                <a:lnTo>
                  <a:pt x="608" y="20"/>
                </a:lnTo>
                <a:lnTo>
                  <a:pt x="610" y="20"/>
                </a:lnTo>
                <a:lnTo>
                  <a:pt x="612" y="20"/>
                </a:lnTo>
                <a:lnTo>
                  <a:pt x="614" y="19"/>
                </a:lnTo>
                <a:lnTo>
                  <a:pt x="616" y="19"/>
                </a:lnTo>
                <a:lnTo>
                  <a:pt x="618" y="19"/>
                </a:lnTo>
                <a:lnTo>
                  <a:pt x="620" y="19"/>
                </a:lnTo>
                <a:lnTo>
                  <a:pt x="622" y="18"/>
                </a:lnTo>
                <a:lnTo>
                  <a:pt x="624" y="18"/>
                </a:lnTo>
                <a:lnTo>
                  <a:pt x="626" y="18"/>
                </a:lnTo>
                <a:lnTo>
                  <a:pt x="628" y="18"/>
                </a:lnTo>
                <a:lnTo>
                  <a:pt x="630" y="18"/>
                </a:lnTo>
                <a:lnTo>
                  <a:pt x="632" y="17"/>
                </a:lnTo>
                <a:lnTo>
                  <a:pt x="634" y="17"/>
                </a:lnTo>
                <a:lnTo>
                  <a:pt x="636" y="17"/>
                </a:lnTo>
                <a:lnTo>
                  <a:pt x="638" y="17"/>
                </a:lnTo>
                <a:lnTo>
                  <a:pt x="640" y="16"/>
                </a:lnTo>
                <a:lnTo>
                  <a:pt x="642" y="16"/>
                </a:lnTo>
                <a:lnTo>
                  <a:pt x="644" y="16"/>
                </a:lnTo>
                <a:lnTo>
                  <a:pt x="646" y="16"/>
                </a:lnTo>
                <a:lnTo>
                  <a:pt x="648" y="15"/>
                </a:lnTo>
                <a:lnTo>
                  <a:pt x="650" y="15"/>
                </a:lnTo>
                <a:lnTo>
                  <a:pt x="652" y="15"/>
                </a:lnTo>
                <a:lnTo>
                  <a:pt x="654" y="15"/>
                </a:lnTo>
                <a:lnTo>
                  <a:pt x="656" y="14"/>
                </a:lnTo>
                <a:lnTo>
                  <a:pt x="658" y="14"/>
                </a:lnTo>
                <a:lnTo>
                  <a:pt x="660" y="14"/>
                </a:lnTo>
                <a:lnTo>
                  <a:pt x="662" y="14"/>
                </a:lnTo>
                <a:lnTo>
                  <a:pt x="664" y="14"/>
                </a:lnTo>
                <a:lnTo>
                  <a:pt x="666" y="13"/>
                </a:lnTo>
                <a:lnTo>
                  <a:pt x="668" y="13"/>
                </a:lnTo>
                <a:lnTo>
                  <a:pt x="670" y="13"/>
                </a:lnTo>
                <a:lnTo>
                  <a:pt x="672" y="13"/>
                </a:lnTo>
                <a:lnTo>
                  <a:pt x="674" y="12"/>
                </a:lnTo>
                <a:lnTo>
                  <a:pt x="676" y="12"/>
                </a:lnTo>
                <a:lnTo>
                  <a:pt x="678" y="12"/>
                </a:lnTo>
                <a:lnTo>
                  <a:pt x="680" y="12"/>
                </a:lnTo>
                <a:lnTo>
                  <a:pt x="682" y="11"/>
                </a:lnTo>
                <a:lnTo>
                  <a:pt x="684" y="11"/>
                </a:lnTo>
                <a:lnTo>
                  <a:pt x="686" y="11"/>
                </a:lnTo>
                <a:lnTo>
                  <a:pt x="688" y="11"/>
                </a:lnTo>
                <a:lnTo>
                  <a:pt x="690" y="11"/>
                </a:lnTo>
                <a:lnTo>
                  <a:pt x="692" y="10"/>
                </a:lnTo>
                <a:lnTo>
                  <a:pt x="694" y="10"/>
                </a:lnTo>
                <a:lnTo>
                  <a:pt x="696" y="10"/>
                </a:lnTo>
                <a:lnTo>
                  <a:pt x="698" y="10"/>
                </a:lnTo>
                <a:lnTo>
                  <a:pt x="700" y="9"/>
                </a:lnTo>
                <a:lnTo>
                  <a:pt x="702" y="9"/>
                </a:lnTo>
                <a:lnTo>
                  <a:pt x="704" y="9"/>
                </a:lnTo>
                <a:lnTo>
                  <a:pt x="706" y="9"/>
                </a:lnTo>
                <a:lnTo>
                  <a:pt x="708" y="8"/>
                </a:lnTo>
                <a:lnTo>
                  <a:pt x="710" y="8"/>
                </a:lnTo>
                <a:lnTo>
                  <a:pt x="712" y="8"/>
                </a:lnTo>
                <a:lnTo>
                  <a:pt x="714" y="8"/>
                </a:lnTo>
                <a:lnTo>
                  <a:pt x="716" y="8"/>
                </a:lnTo>
                <a:lnTo>
                  <a:pt x="718" y="7"/>
                </a:lnTo>
                <a:lnTo>
                  <a:pt x="720" y="7"/>
                </a:lnTo>
                <a:lnTo>
                  <a:pt x="722" y="7"/>
                </a:lnTo>
                <a:lnTo>
                  <a:pt x="724" y="7"/>
                </a:lnTo>
                <a:lnTo>
                  <a:pt x="726" y="6"/>
                </a:lnTo>
                <a:lnTo>
                  <a:pt x="728" y="6"/>
                </a:lnTo>
                <a:lnTo>
                  <a:pt x="730" y="6"/>
                </a:lnTo>
                <a:lnTo>
                  <a:pt x="732" y="6"/>
                </a:lnTo>
                <a:lnTo>
                  <a:pt x="734" y="6"/>
                </a:lnTo>
                <a:lnTo>
                  <a:pt x="736" y="5"/>
                </a:lnTo>
                <a:lnTo>
                  <a:pt x="738" y="5"/>
                </a:lnTo>
                <a:lnTo>
                  <a:pt x="740" y="5"/>
                </a:lnTo>
                <a:lnTo>
                  <a:pt x="742" y="5"/>
                </a:lnTo>
                <a:lnTo>
                  <a:pt x="744" y="4"/>
                </a:lnTo>
                <a:lnTo>
                  <a:pt x="746" y="4"/>
                </a:lnTo>
                <a:lnTo>
                  <a:pt x="748" y="4"/>
                </a:lnTo>
                <a:lnTo>
                  <a:pt x="750" y="4"/>
                </a:lnTo>
                <a:lnTo>
                  <a:pt x="752" y="4"/>
                </a:lnTo>
                <a:lnTo>
                  <a:pt x="754" y="3"/>
                </a:lnTo>
                <a:lnTo>
                  <a:pt x="756" y="3"/>
                </a:lnTo>
                <a:lnTo>
                  <a:pt x="758" y="3"/>
                </a:lnTo>
                <a:lnTo>
                  <a:pt x="760" y="3"/>
                </a:lnTo>
                <a:lnTo>
                  <a:pt x="762" y="2"/>
                </a:lnTo>
                <a:lnTo>
                  <a:pt x="764" y="2"/>
                </a:lnTo>
                <a:lnTo>
                  <a:pt x="766" y="2"/>
                </a:lnTo>
                <a:lnTo>
                  <a:pt x="768" y="2"/>
                </a:lnTo>
                <a:lnTo>
                  <a:pt x="770" y="2"/>
                </a:lnTo>
                <a:lnTo>
                  <a:pt x="772" y="1"/>
                </a:lnTo>
                <a:lnTo>
                  <a:pt x="774" y="1"/>
                </a:lnTo>
                <a:lnTo>
                  <a:pt x="776" y="1"/>
                </a:lnTo>
                <a:lnTo>
                  <a:pt x="778" y="1"/>
                </a:lnTo>
                <a:lnTo>
                  <a:pt x="780" y="1"/>
                </a:lnTo>
                <a:lnTo>
                  <a:pt x="781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18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14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5"/>
          <p:cNvGrpSpPr>
            <a:grpSpLocks noChangeAspect="1"/>
          </p:cNvGrpSpPr>
          <p:nvPr/>
        </p:nvGrpSpPr>
        <p:grpSpPr bwMode="auto">
          <a:xfrm>
            <a:off x="4387850" y="3514725"/>
            <a:ext cx="4003675" cy="3268663"/>
            <a:chOff x="2757" y="2174"/>
            <a:chExt cx="2522" cy="2059"/>
          </a:xfrm>
        </p:grpSpPr>
        <p:sp>
          <p:nvSpPr>
            <p:cNvPr id="2306" name="AutoShape 94"/>
            <p:cNvSpPr>
              <a:spLocks noChangeAspect="1" noChangeArrowheads="1" noTextEdit="1"/>
            </p:cNvSpPr>
            <p:nvPr/>
          </p:nvSpPr>
          <p:spPr bwMode="auto">
            <a:xfrm>
              <a:off x="2757" y="2178"/>
              <a:ext cx="2522" cy="2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07" name="Rectangle 96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08" name="Line 97"/>
            <p:cNvSpPr>
              <a:spLocks noChangeShapeType="1"/>
            </p:cNvSpPr>
            <p:nvPr/>
          </p:nvSpPr>
          <p:spPr bwMode="auto">
            <a:xfrm flipV="1">
              <a:off x="295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09" name="Line 98"/>
            <p:cNvSpPr>
              <a:spLocks noChangeShapeType="1"/>
            </p:cNvSpPr>
            <p:nvPr/>
          </p:nvSpPr>
          <p:spPr bwMode="auto">
            <a:xfrm flipV="1">
              <a:off x="295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0" name="Line 99"/>
            <p:cNvSpPr>
              <a:spLocks noChangeShapeType="1"/>
            </p:cNvSpPr>
            <p:nvPr/>
          </p:nvSpPr>
          <p:spPr bwMode="auto">
            <a:xfrm flipV="1">
              <a:off x="314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1" name="Line 100"/>
            <p:cNvSpPr>
              <a:spLocks noChangeShapeType="1"/>
            </p:cNvSpPr>
            <p:nvPr/>
          </p:nvSpPr>
          <p:spPr bwMode="auto">
            <a:xfrm flipV="1">
              <a:off x="314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2" name="Line 101"/>
            <p:cNvSpPr>
              <a:spLocks noChangeShapeType="1"/>
            </p:cNvSpPr>
            <p:nvPr/>
          </p:nvSpPr>
          <p:spPr bwMode="auto">
            <a:xfrm flipV="1">
              <a:off x="353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3" name="Line 102"/>
            <p:cNvSpPr>
              <a:spLocks noChangeShapeType="1"/>
            </p:cNvSpPr>
            <p:nvPr/>
          </p:nvSpPr>
          <p:spPr bwMode="auto">
            <a:xfrm flipV="1">
              <a:off x="353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4" name="Line 103"/>
            <p:cNvSpPr>
              <a:spLocks noChangeShapeType="1"/>
            </p:cNvSpPr>
            <p:nvPr/>
          </p:nvSpPr>
          <p:spPr bwMode="auto">
            <a:xfrm flipV="1">
              <a:off x="372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5" name="Line 104"/>
            <p:cNvSpPr>
              <a:spLocks noChangeShapeType="1"/>
            </p:cNvSpPr>
            <p:nvPr/>
          </p:nvSpPr>
          <p:spPr bwMode="auto">
            <a:xfrm flipV="1">
              <a:off x="372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6" name="Line 105"/>
            <p:cNvSpPr>
              <a:spLocks noChangeShapeType="1"/>
            </p:cNvSpPr>
            <p:nvPr/>
          </p:nvSpPr>
          <p:spPr bwMode="auto">
            <a:xfrm flipV="1">
              <a:off x="391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7" name="Line 106"/>
            <p:cNvSpPr>
              <a:spLocks noChangeShapeType="1"/>
            </p:cNvSpPr>
            <p:nvPr/>
          </p:nvSpPr>
          <p:spPr bwMode="auto">
            <a:xfrm flipV="1">
              <a:off x="392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8" name="Line 107"/>
            <p:cNvSpPr>
              <a:spLocks noChangeShapeType="1"/>
            </p:cNvSpPr>
            <p:nvPr/>
          </p:nvSpPr>
          <p:spPr bwMode="auto">
            <a:xfrm flipV="1">
              <a:off x="411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9" name="Line 108"/>
            <p:cNvSpPr>
              <a:spLocks noChangeShapeType="1"/>
            </p:cNvSpPr>
            <p:nvPr/>
          </p:nvSpPr>
          <p:spPr bwMode="auto">
            <a:xfrm flipV="1">
              <a:off x="411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0" name="Line 109"/>
            <p:cNvSpPr>
              <a:spLocks noChangeShapeType="1"/>
            </p:cNvSpPr>
            <p:nvPr/>
          </p:nvSpPr>
          <p:spPr bwMode="auto">
            <a:xfrm flipV="1">
              <a:off x="430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1" name="Line 110"/>
            <p:cNvSpPr>
              <a:spLocks noChangeShapeType="1"/>
            </p:cNvSpPr>
            <p:nvPr/>
          </p:nvSpPr>
          <p:spPr bwMode="auto">
            <a:xfrm flipV="1">
              <a:off x="430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2" name="Line 111"/>
            <p:cNvSpPr>
              <a:spLocks noChangeShapeType="1"/>
            </p:cNvSpPr>
            <p:nvPr/>
          </p:nvSpPr>
          <p:spPr bwMode="auto">
            <a:xfrm flipV="1">
              <a:off x="449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3" name="Line 112"/>
            <p:cNvSpPr>
              <a:spLocks noChangeShapeType="1"/>
            </p:cNvSpPr>
            <p:nvPr/>
          </p:nvSpPr>
          <p:spPr bwMode="auto">
            <a:xfrm flipV="1">
              <a:off x="450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4" name="Line 113"/>
            <p:cNvSpPr>
              <a:spLocks noChangeShapeType="1"/>
            </p:cNvSpPr>
            <p:nvPr/>
          </p:nvSpPr>
          <p:spPr bwMode="auto">
            <a:xfrm flipV="1">
              <a:off x="469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5" name="Line 114"/>
            <p:cNvSpPr>
              <a:spLocks noChangeShapeType="1"/>
            </p:cNvSpPr>
            <p:nvPr/>
          </p:nvSpPr>
          <p:spPr bwMode="auto">
            <a:xfrm flipV="1">
              <a:off x="469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6" name="Line 115"/>
            <p:cNvSpPr>
              <a:spLocks noChangeShapeType="1"/>
            </p:cNvSpPr>
            <p:nvPr/>
          </p:nvSpPr>
          <p:spPr bwMode="auto">
            <a:xfrm flipV="1">
              <a:off x="488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7" name="Line 116"/>
            <p:cNvSpPr>
              <a:spLocks noChangeShapeType="1"/>
            </p:cNvSpPr>
            <p:nvPr/>
          </p:nvSpPr>
          <p:spPr bwMode="auto">
            <a:xfrm flipV="1">
              <a:off x="488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8" name="Line 117"/>
            <p:cNvSpPr>
              <a:spLocks noChangeShapeType="1"/>
            </p:cNvSpPr>
            <p:nvPr/>
          </p:nvSpPr>
          <p:spPr bwMode="auto">
            <a:xfrm flipV="1">
              <a:off x="5080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29" name="Line 118"/>
            <p:cNvSpPr>
              <a:spLocks noChangeShapeType="1"/>
            </p:cNvSpPr>
            <p:nvPr/>
          </p:nvSpPr>
          <p:spPr bwMode="auto">
            <a:xfrm flipV="1">
              <a:off x="508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0" name="Line 119"/>
            <p:cNvSpPr>
              <a:spLocks noChangeShapeType="1"/>
            </p:cNvSpPr>
            <p:nvPr/>
          </p:nvSpPr>
          <p:spPr bwMode="auto">
            <a:xfrm>
              <a:off x="2762" y="3996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1" name="Line 120"/>
            <p:cNvSpPr>
              <a:spLocks noChangeShapeType="1"/>
            </p:cNvSpPr>
            <p:nvPr/>
          </p:nvSpPr>
          <p:spPr bwMode="auto">
            <a:xfrm>
              <a:off x="2762" y="400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2" name="Line 121"/>
            <p:cNvSpPr>
              <a:spLocks noChangeShapeType="1"/>
            </p:cNvSpPr>
            <p:nvPr/>
          </p:nvSpPr>
          <p:spPr bwMode="auto">
            <a:xfrm>
              <a:off x="2762" y="377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3" name="Line 122"/>
            <p:cNvSpPr>
              <a:spLocks noChangeShapeType="1"/>
            </p:cNvSpPr>
            <p:nvPr/>
          </p:nvSpPr>
          <p:spPr bwMode="auto">
            <a:xfrm>
              <a:off x="2762" y="377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4" name="Line 123"/>
            <p:cNvSpPr>
              <a:spLocks noChangeShapeType="1"/>
            </p:cNvSpPr>
            <p:nvPr/>
          </p:nvSpPr>
          <p:spPr bwMode="auto">
            <a:xfrm>
              <a:off x="2762" y="3315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5" name="Line 124"/>
            <p:cNvSpPr>
              <a:spLocks noChangeShapeType="1"/>
            </p:cNvSpPr>
            <p:nvPr/>
          </p:nvSpPr>
          <p:spPr bwMode="auto">
            <a:xfrm>
              <a:off x="2762" y="331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6" name="Line 125"/>
            <p:cNvSpPr>
              <a:spLocks noChangeShapeType="1"/>
            </p:cNvSpPr>
            <p:nvPr/>
          </p:nvSpPr>
          <p:spPr bwMode="auto">
            <a:xfrm>
              <a:off x="2762" y="3089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7" name="Line 126"/>
            <p:cNvSpPr>
              <a:spLocks noChangeShapeType="1"/>
            </p:cNvSpPr>
            <p:nvPr/>
          </p:nvSpPr>
          <p:spPr bwMode="auto">
            <a:xfrm>
              <a:off x="2762" y="309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8" name="Line 127"/>
            <p:cNvSpPr>
              <a:spLocks noChangeShapeType="1"/>
            </p:cNvSpPr>
            <p:nvPr/>
          </p:nvSpPr>
          <p:spPr bwMode="auto">
            <a:xfrm>
              <a:off x="2762" y="286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9" name="Line 128"/>
            <p:cNvSpPr>
              <a:spLocks noChangeShapeType="1"/>
            </p:cNvSpPr>
            <p:nvPr/>
          </p:nvSpPr>
          <p:spPr bwMode="auto">
            <a:xfrm>
              <a:off x="2762" y="286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40" name="Line 129"/>
            <p:cNvSpPr>
              <a:spLocks noChangeShapeType="1"/>
            </p:cNvSpPr>
            <p:nvPr/>
          </p:nvSpPr>
          <p:spPr bwMode="auto">
            <a:xfrm>
              <a:off x="2762" y="263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41" name="Line 130"/>
            <p:cNvSpPr>
              <a:spLocks noChangeShapeType="1"/>
            </p:cNvSpPr>
            <p:nvPr/>
          </p:nvSpPr>
          <p:spPr bwMode="auto">
            <a:xfrm>
              <a:off x="2762" y="26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42" name="Line 131"/>
            <p:cNvSpPr>
              <a:spLocks noChangeShapeType="1"/>
            </p:cNvSpPr>
            <p:nvPr/>
          </p:nvSpPr>
          <p:spPr bwMode="auto">
            <a:xfrm>
              <a:off x="2762" y="240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43" name="Line 132"/>
            <p:cNvSpPr>
              <a:spLocks noChangeShapeType="1"/>
            </p:cNvSpPr>
            <p:nvPr/>
          </p:nvSpPr>
          <p:spPr bwMode="auto">
            <a:xfrm>
              <a:off x="2762" y="2411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44" name="Line 133"/>
            <p:cNvSpPr>
              <a:spLocks noChangeShapeType="1"/>
            </p:cNvSpPr>
            <p:nvPr/>
          </p:nvSpPr>
          <p:spPr bwMode="auto">
            <a:xfrm>
              <a:off x="2762" y="35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45" name="Line 134"/>
            <p:cNvSpPr>
              <a:spLocks noChangeShapeType="1"/>
            </p:cNvSpPr>
            <p:nvPr/>
          </p:nvSpPr>
          <p:spPr bwMode="auto">
            <a:xfrm>
              <a:off x="2762" y="354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46" name="Line 135"/>
            <p:cNvSpPr>
              <a:spLocks noChangeShapeType="1"/>
            </p:cNvSpPr>
            <p:nvPr/>
          </p:nvSpPr>
          <p:spPr bwMode="auto">
            <a:xfrm>
              <a:off x="2762" y="354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47" name="Line 136"/>
            <p:cNvSpPr>
              <a:spLocks noChangeShapeType="1"/>
            </p:cNvSpPr>
            <p:nvPr/>
          </p:nvSpPr>
          <p:spPr bwMode="auto">
            <a:xfrm>
              <a:off x="2762" y="354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48" name="Rectangle 137"/>
            <p:cNvSpPr>
              <a:spLocks noChangeArrowheads="1"/>
            </p:cNvSpPr>
            <p:nvPr/>
          </p:nvSpPr>
          <p:spPr bwMode="auto">
            <a:xfrm>
              <a:off x="5225" y="3422"/>
              <a:ext cx="4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349" name="Freeform 138"/>
            <p:cNvSpPr>
              <a:spLocks/>
            </p:cNvSpPr>
            <p:nvPr/>
          </p:nvSpPr>
          <p:spPr bwMode="auto">
            <a:xfrm>
              <a:off x="5249" y="3510"/>
              <a:ext cx="23" cy="69"/>
            </a:xfrm>
            <a:custGeom>
              <a:avLst/>
              <a:gdLst>
                <a:gd name="T0" fmla="*/ 0 w 23"/>
                <a:gd name="T1" fmla="*/ 0 h 69"/>
                <a:gd name="T2" fmla="*/ 23 w 23"/>
                <a:gd name="T3" fmla="*/ 34 h 69"/>
                <a:gd name="T4" fmla="*/ 0 w 23"/>
                <a:gd name="T5" fmla="*/ 69 h 69"/>
                <a:gd name="T6" fmla="*/ 0 w 23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69"/>
                <a:gd name="T14" fmla="*/ 23 w 2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69">
                  <a:moveTo>
                    <a:pt x="0" y="0"/>
                  </a:moveTo>
                  <a:lnTo>
                    <a:pt x="23" y="34"/>
                  </a:lnTo>
                  <a:lnTo>
                    <a:pt x="0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50" name="Line 139"/>
            <p:cNvSpPr>
              <a:spLocks noChangeShapeType="1"/>
            </p:cNvSpPr>
            <p:nvPr/>
          </p:nvSpPr>
          <p:spPr bwMode="auto">
            <a:xfrm flipV="1">
              <a:off x="333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1" name="Line 140"/>
            <p:cNvSpPr>
              <a:spLocks noChangeShapeType="1"/>
            </p:cNvSpPr>
            <p:nvPr/>
          </p:nvSpPr>
          <p:spPr bwMode="auto">
            <a:xfrm flipV="1">
              <a:off x="333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2" name="Line 141"/>
            <p:cNvSpPr>
              <a:spLocks noChangeShapeType="1"/>
            </p:cNvSpPr>
            <p:nvPr/>
          </p:nvSpPr>
          <p:spPr bwMode="auto">
            <a:xfrm flipV="1">
              <a:off x="334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3" name="Line 142"/>
            <p:cNvSpPr>
              <a:spLocks noChangeShapeType="1"/>
            </p:cNvSpPr>
            <p:nvPr/>
          </p:nvSpPr>
          <p:spPr bwMode="auto">
            <a:xfrm flipV="1">
              <a:off x="334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4" name="Rectangle 143"/>
            <p:cNvSpPr>
              <a:spLocks noChangeArrowheads="1"/>
            </p:cNvSpPr>
            <p:nvPr/>
          </p:nvSpPr>
          <p:spPr bwMode="auto">
            <a:xfrm>
              <a:off x="3370" y="2174"/>
              <a:ext cx="4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355" name="Freeform 144"/>
            <p:cNvSpPr>
              <a:spLocks/>
            </p:cNvSpPr>
            <p:nvPr/>
          </p:nvSpPr>
          <p:spPr bwMode="auto">
            <a:xfrm>
              <a:off x="3319" y="2186"/>
              <a:ext cx="44" cy="34"/>
            </a:xfrm>
            <a:custGeom>
              <a:avLst/>
              <a:gdLst>
                <a:gd name="T0" fmla="*/ 0 w 44"/>
                <a:gd name="T1" fmla="*/ 34 h 34"/>
                <a:gd name="T2" fmla="*/ 22 w 44"/>
                <a:gd name="T3" fmla="*/ 0 h 34"/>
                <a:gd name="T4" fmla="*/ 44 w 44"/>
                <a:gd name="T5" fmla="*/ 34 h 34"/>
                <a:gd name="T6" fmla="*/ 0 w 4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34"/>
                <a:gd name="T14" fmla="*/ 44 w 4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34">
                  <a:moveTo>
                    <a:pt x="0" y="34"/>
                  </a:moveTo>
                  <a:lnTo>
                    <a:pt x="22" y="0"/>
                  </a:lnTo>
                  <a:lnTo>
                    <a:pt x="44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56" name="Rectangle 145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57" name="Line 146"/>
            <p:cNvSpPr>
              <a:spLocks noChangeShapeType="1"/>
            </p:cNvSpPr>
            <p:nvPr/>
          </p:nvSpPr>
          <p:spPr bwMode="auto">
            <a:xfrm>
              <a:off x="295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" name="Rectangle 147"/>
            <p:cNvSpPr>
              <a:spLocks noChangeArrowheads="1"/>
            </p:cNvSpPr>
            <p:nvPr/>
          </p:nvSpPr>
          <p:spPr bwMode="auto">
            <a:xfrm>
              <a:off x="2929" y="356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359" name="Line 148"/>
            <p:cNvSpPr>
              <a:spLocks noChangeShapeType="1"/>
            </p:cNvSpPr>
            <p:nvPr/>
          </p:nvSpPr>
          <p:spPr bwMode="auto">
            <a:xfrm>
              <a:off x="314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" name="Rectangle 149"/>
            <p:cNvSpPr>
              <a:spLocks noChangeArrowheads="1"/>
            </p:cNvSpPr>
            <p:nvPr/>
          </p:nvSpPr>
          <p:spPr bwMode="auto">
            <a:xfrm>
              <a:off x="3124" y="356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361" name="Rectangle 150"/>
            <p:cNvSpPr>
              <a:spLocks noChangeArrowheads="1"/>
            </p:cNvSpPr>
            <p:nvPr/>
          </p:nvSpPr>
          <p:spPr bwMode="auto">
            <a:xfrm>
              <a:off x="3351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362" name="Line 151"/>
            <p:cNvSpPr>
              <a:spLocks noChangeShapeType="1"/>
            </p:cNvSpPr>
            <p:nvPr/>
          </p:nvSpPr>
          <p:spPr bwMode="auto">
            <a:xfrm>
              <a:off x="353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" name="Rectangle 152"/>
            <p:cNvSpPr>
              <a:spLocks noChangeArrowheads="1"/>
            </p:cNvSpPr>
            <p:nvPr/>
          </p:nvSpPr>
          <p:spPr bwMode="auto">
            <a:xfrm>
              <a:off x="3538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364" name="Line 153"/>
            <p:cNvSpPr>
              <a:spLocks noChangeShapeType="1"/>
            </p:cNvSpPr>
            <p:nvPr/>
          </p:nvSpPr>
          <p:spPr bwMode="auto">
            <a:xfrm>
              <a:off x="372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" name="Rectangle 154"/>
            <p:cNvSpPr>
              <a:spLocks noChangeArrowheads="1"/>
            </p:cNvSpPr>
            <p:nvPr/>
          </p:nvSpPr>
          <p:spPr bwMode="auto">
            <a:xfrm>
              <a:off x="3730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66" name="Line 155"/>
            <p:cNvSpPr>
              <a:spLocks noChangeShapeType="1"/>
            </p:cNvSpPr>
            <p:nvPr/>
          </p:nvSpPr>
          <p:spPr bwMode="auto">
            <a:xfrm>
              <a:off x="392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7" name="Rectangle 156"/>
            <p:cNvSpPr>
              <a:spLocks noChangeArrowheads="1"/>
            </p:cNvSpPr>
            <p:nvPr/>
          </p:nvSpPr>
          <p:spPr bwMode="auto">
            <a:xfrm>
              <a:off x="3924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368" name="Line 157"/>
            <p:cNvSpPr>
              <a:spLocks noChangeShapeType="1"/>
            </p:cNvSpPr>
            <p:nvPr/>
          </p:nvSpPr>
          <p:spPr bwMode="auto">
            <a:xfrm>
              <a:off x="411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9" name="Rectangle 158"/>
            <p:cNvSpPr>
              <a:spLocks noChangeArrowheads="1"/>
            </p:cNvSpPr>
            <p:nvPr/>
          </p:nvSpPr>
          <p:spPr bwMode="auto">
            <a:xfrm>
              <a:off x="4117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70" name="Line 159"/>
            <p:cNvSpPr>
              <a:spLocks noChangeShapeType="1"/>
            </p:cNvSpPr>
            <p:nvPr/>
          </p:nvSpPr>
          <p:spPr bwMode="auto">
            <a:xfrm>
              <a:off x="430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1" name="Rectangle 160"/>
            <p:cNvSpPr>
              <a:spLocks noChangeArrowheads="1"/>
            </p:cNvSpPr>
            <p:nvPr/>
          </p:nvSpPr>
          <p:spPr bwMode="auto">
            <a:xfrm>
              <a:off x="4311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372" name="Line 161"/>
            <p:cNvSpPr>
              <a:spLocks noChangeShapeType="1"/>
            </p:cNvSpPr>
            <p:nvPr/>
          </p:nvSpPr>
          <p:spPr bwMode="auto">
            <a:xfrm>
              <a:off x="4501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3" name="Rectangle 162"/>
            <p:cNvSpPr>
              <a:spLocks noChangeArrowheads="1"/>
            </p:cNvSpPr>
            <p:nvPr/>
          </p:nvSpPr>
          <p:spPr bwMode="auto">
            <a:xfrm>
              <a:off x="4503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374" name="Line 163"/>
            <p:cNvSpPr>
              <a:spLocks noChangeShapeType="1"/>
            </p:cNvSpPr>
            <p:nvPr/>
          </p:nvSpPr>
          <p:spPr bwMode="auto">
            <a:xfrm>
              <a:off x="469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5" name="Rectangle 164"/>
            <p:cNvSpPr>
              <a:spLocks noChangeArrowheads="1"/>
            </p:cNvSpPr>
            <p:nvPr/>
          </p:nvSpPr>
          <p:spPr bwMode="auto">
            <a:xfrm>
              <a:off x="4698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2376" name="Line 165"/>
            <p:cNvSpPr>
              <a:spLocks noChangeShapeType="1"/>
            </p:cNvSpPr>
            <p:nvPr/>
          </p:nvSpPr>
          <p:spPr bwMode="auto">
            <a:xfrm>
              <a:off x="488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7" name="Rectangle 166"/>
            <p:cNvSpPr>
              <a:spLocks noChangeArrowheads="1"/>
            </p:cNvSpPr>
            <p:nvPr/>
          </p:nvSpPr>
          <p:spPr bwMode="auto">
            <a:xfrm>
              <a:off x="4890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378" name="Line 167"/>
            <p:cNvSpPr>
              <a:spLocks noChangeShapeType="1"/>
            </p:cNvSpPr>
            <p:nvPr/>
          </p:nvSpPr>
          <p:spPr bwMode="auto">
            <a:xfrm>
              <a:off x="508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9" name="Rectangle 168"/>
            <p:cNvSpPr>
              <a:spLocks noChangeArrowheads="1"/>
            </p:cNvSpPr>
            <p:nvPr/>
          </p:nvSpPr>
          <p:spPr bwMode="auto">
            <a:xfrm>
              <a:off x="5084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2380" name="Rectangle 169"/>
            <p:cNvSpPr>
              <a:spLocks noChangeArrowheads="1"/>
            </p:cNvSpPr>
            <p:nvPr/>
          </p:nvSpPr>
          <p:spPr bwMode="auto">
            <a:xfrm>
              <a:off x="3277" y="3961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381" name="Line 170"/>
            <p:cNvSpPr>
              <a:spLocks noChangeShapeType="1"/>
            </p:cNvSpPr>
            <p:nvPr/>
          </p:nvSpPr>
          <p:spPr bwMode="auto">
            <a:xfrm>
              <a:off x="3328" y="4000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82" name="Rectangle 171"/>
            <p:cNvSpPr>
              <a:spLocks noChangeArrowheads="1"/>
            </p:cNvSpPr>
            <p:nvPr/>
          </p:nvSpPr>
          <p:spPr bwMode="auto">
            <a:xfrm>
              <a:off x="3301" y="3054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83" name="Line 172"/>
            <p:cNvSpPr>
              <a:spLocks noChangeShapeType="1"/>
            </p:cNvSpPr>
            <p:nvPr/>
          </p:nvSpPr>
          <p:spPr bwMode="auto">
            <a:xfrm>
              <a:off x="3328" y="3093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84" name="Rectangle 173"/>
            <p:cNvSpPr>
              <a:spLocks noChangeArrowheads="1"/>
            </p:cNvSpPr>
            <p:nvPr/>
          </p:nvSpPr>
          <p:spPr bwMode="auto">
            <a:xfrm>
              <a:off x="3301" y="2599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85" name="Line 174"/>
            <p:cNvSpPr>
              <a:spLocks noChangeShapeType="1"/>
            </p:cNvSpPr>
            <p:nvPr/>
          </p:nvSpPr>
          <p:spPr bwMode="auto">
            <a:xfrm>
              <a:off x="3328" y="2637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86" name="Rectangle 177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2058" name="Group 8"/>
          <p:cNvGrpSpPr>
            <a:grpSpLocks noChangeAspect="1"/>
          </p:cNvGrpSpPr>
          <p:nvPr/>
        </p:nvGrpSpPr>
        <p:grpSpPr bwMode="auto">
          <a:xfrm>
            <a:off x="211138" y="3441700"/>
            <a:ext cx="3552825" cy="3306763"/>
            <a:chOff x="-192" y="1113"/>
            <a:chExt cx="2857" cy="2660"/>
          </a:xfrm>
        </p:grpSpPr>
        <p:sp>
          <p:nvSpPr>
            <p:cNvPr id="2229" name="AutoShape 7"/>
            <p:cNvSpPr>
              <a:spLocks noChangeAspect="1" noChangeArrowheads="1" noTextEdit="1"/>
            </p:cNvSpPr>
            <p:nvPr/>
          </p:nvSpPr>
          <p:spPr bwMode="auto">
            <a:xfrm>
              <a:off x="-192" y="1118"/>
              <a:ext cx="2857" cy="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0" name="Rectangle 9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31" name="Line 10"/>
            <p:cNvSpPr>
              <a:spLocks noChangeShapeType="1"/>
            </p:cNvSpPr>
            <p:nvPr/>
          </p:nvSpPr>
          <p:spPr bwMode="auto">
            <a:xfrm flipV="1">
              <a:off x="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2" name="Line 11"/>
            <p:cNvSpPr>
              <a:spLocks noChangeShapeType="1"/>
            </p:cNvSpPr>
            <p:nvPr/>
          </p:nvSpPr>
          <p:spPr bwMode="auto">
            <a:xfrm flipV="1">
              <a:off x="5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3" name="Line 12"/>
            <p:cNvSpPr>
              <a:spLocks noChangeShapeType="1"/>
            </p:cNvSpPr>
            <p:nvPr/>
          </p:nvSpPr>
          <p:spPr bwMode="auto">
            <a:xfrm flipV="1">
              <a:off x="2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4" name="Line 13"/>
            <p:cNvSpPr>
              <a:spLocks noChangeShapeType="1"/>
            </p:cNvSpPr>
            <p:nvPr/>
          </p:nvSpPr>
          <p:spPr bwMode="auto">
            <a:xfrm flipV="1">
              <a:off x="28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5" name="Line 14"/>
            <p:cNvSpPr>
              <a:spLocks noChangeShapeType="1"/>
            </p:cNvSpPr>
            <p:nvPr/>
          </p:nvSpPr>
          <p:spPr bwMode="auto">
            <a:xfrm flipV="1">
              <a:off x="5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6" name="Line 15"/>
            <p:cNvSpPr>
              <a:spLocks noChangeShapeType="1"/>
            </p:cNvSpPr>
            <p:nvPr/>
          </p:nvSpPr>
          <p:spPr bwMode="auto">
            <a:xfrm flipV="1">
              <a:off x="52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7" name="Line 16"/>
            <p:cNvSpPr>
              <a:spLocks noChangeShapeType="1"/>
            </p:cNvSpPr>
            <p:nvPr/>
          </p:nvSpPr>
          <p:spPr bwMode="auto">
            <a:xfrm flipV="1">
              <a:off x="75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8" name="Line 17"/>
            <p:cNvSpPr>
              <a:spLocks noChangeShapeType="1"/>
            </p:cNvSpPr>
            <p:nvPr/>
          </p:nvSpPr>
          <p:spPr bwMode="auto">
            <a:xfrm flipV="1">
              <a:off x="76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9" name="Line 18"/>
            <p:cNvSpPr>
              <a:spLocks noChangeShapeType="1"/>
            </p:cNvSpPr>
            <p:nvPr/>
          </p:nvSpPr>
          <p:spPr bwMode="auto">
            <a:xfrm flipV="1">
              <a:off x="99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0" name="Line 19"/>
            <p:cNvSpPr>
              <a:spLocks noChangeShapeType="1"/>
            </p:cNvSpPr>
            <p:nvPr/>
          </p:nvSpPr>
          <p:spPr bwMode="auto">
            <a:xfrm flipV="1">
              <a:off x="99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1" name="Line 20"/>
            <p:cNvSpPr>
              <a:spLocks noChangeShapeType="1"/>
            </p:cNvSpPr>
            <p:nvPr/>
          </p:nvSpPr>
          <p:spPr bwMode="auto">
            <a:xfrm flipV="1">
              <a:off x="147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2" name="Line 21"/>
            <p:cNvSpPr>
              <a:spLocks noChangeShapeType="1"/>
            </p:cNvSpPr>
            <p:nvPr/>
          </p:nvSpPr>
          <p:spPr bwMode="auto">
            <a:xfrm flipV="1">
              <a:off x="147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3" name="Line 22"/>
            <p:cNvSpPr>
              <a:spLocks noChangeShapeType="1"/>
            </p:cNvSpPr>
            <p:nvPr/>
          </p:nvSpPr>
          <p:spPr bwMode="auto">
            <a:xfrm flipV="1">
              <a:off x="170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4" name="Line 23"/>
            <p:cNvSpPr>
              <a:spLocks noChangeShapeType="1"/>
            </p:cNvSpPr>
            <p:nvPr/>
          </p:nvSpPr>
          <p:spPr bwMode="auto">
            <a:xfrm flipV="1">
              <a:off x="171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5" name="Line 24"/>
            <p:cNvSpPr>
              <a:spLocks noChangeShapeType="1"/>
            </p:cNvSpPr>
            <p:nvPr/>
          </p:nvSpPr>
          <p:spPr bwMode="auto">
            <a:xfrm flipV="1">
              <a:off x="194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6" name="Line 25"/>
            <p:cNvSpPr>
              <a:spLocks noChangeShapeType="1"/>
            </p:cNvSpPr>
            <p:nvPr/>
          </p:nvSpPr>
          <p:spPr bwMode="auto">
            <a:xfrm flipV="1">
              <a:off x="19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7" name="Line 26"/>
            <p:cNvSpPr>
              <a:spLocks noChangeShapeType="1"/>
            </p:cNvSpPr>
            <p:nvPr/>
          </p:nvSpPr>
          <p:spPr bwMode="auto">
            <a:xfrm flipV="1">
              <a:off x="218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8" name="Line 27"/>
            <p:cNvSpPr>
              <a:spLocks noChangeShapeType="1"/>
            </p:cNvSpPr>
            <p:nvPr/>
          </p:nvSpPr>
          <p:spPr bwMode="auto">
            <a:xfrm flipV="1">
              <a:off x="21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9" name="Line 28"/>
            <p:cNvSpPr>
              <a:spLocks noChangeShapeType="1"/>
            </p:cNvSpPr>
            <p:nvPr/>
          </p:nvSpPr>
          <p:spPr bwMode="auto">
            <a:xfrm flipV="1">
              <a:off x="241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0" name="Line 29"/>
            <p:cNvSpPr>
              <a:spLocks noChangeShapeType="1"/>
            </p:cNvSpPr>
            <p:nvPr/>
          </p:nvSpPr>
          <p:spPr bwMode="auto">
            <a:xfrm flipV="1">
              <a:off x="24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1" name="Line 30"/>
            <p:cNvSpPr>
              <a:spLocks noChangeShapeType="1"/>
            </p:cNvSpPr>
            <p:nvPr/>
          </p:nvSpPr>
          <p:spPr bwMode="auto">
            <a:xfrm>
              <a:off x="-186" y="346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2" name="Line 31"/>
            <p:cNvSpPr>
              <a:spLocks noChangeShapeType="1"/>
            </p:cNvSpPr>
            <p:nvPr/>
          </p:nvSpPr>
          <p:spPr bwMode="auto">
            <a:xfrm>
              <a:off x="-186" y="347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3" name="Line 32"/>
            <p:cNvSpPr>
              <a:spLocks noChangeShapeType="1"/>
            </p:cNvSpPr>
            <p:nvPr/>
          </p:nvSpPr>
          <p:spPr bwMode="auto">
            <a:xfrm>
              <a:off x="-186" y="317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4" name="Line 33"/>
            <p:cNvSpPr>
              <a:spLocks noChangeShapeType="1"/>
            </p:cNvSpPr>
            <p:nvPr/>
          </p:nvSpPr>
          <p:spPr bwMode="auto">
            <a:xfrm>
              <a:off x="-186" y="318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5" name="Line 34"/>
            <p:cNvSpPr>
              <a:spLocks noChangeShapeType="1"/>
            </p:cNvSpPr>
            <p:nvPr/>
          </p:nvSpPr>
          <p:spPr bwMode="auto">
            <a:xfrm>
              <a:off x="-186" y="258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6" name="Line 35"/>
            <p:cNvSpPr>
              <a:spLocks noChangeShapeType="1"/>
            </p:cNvSpPr>
            <p:nvPr/>
          </p:nvSpPr>
          <p:spPr bwMode="auto">
            <a:xfrm>
              <a:off x="-186" y="259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7" name="Line 36"/>
            <p:cNvSpPr>
              <a:spLocks noChangeShapeType="1"/>
            </p:cNvSpPr>
            <p:nvPr/>
          </p:nvSpPr>
          <p:spPr bwMode="auto">
            <a:xfrm>
              <a:off x="-186" y="229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8" name="Line 37"/>
            <p:cNvSpPr>
              <a:spLocks noChangeShapeType="1"/>
            </p:cNvSpPr>
            <p:nvPr/>
          </p:nvSpPr>
          <p:spPr bwMode="auto">
            <a:xfrm>
              <a:off x="-186" y="230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9" name="Line 38"/>
            <p:cNvSpPr>
              <a:spLocks noChangeShapeType="1"/>
            </p:cNvSpPr>
            <p:nvPr/>
          </p:nvSpPr>
          <p:spPr bwMode="auto">
            <a:xfrm>
              <a:off x="-186" y="200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0" name="Line 39"/>
            <p:cNvSpPr>
              <a:spLocks noChangeShapeType="1"/>
            </p:cNvSpPr>
            <p:nvPr/>
          </p:nvSpPr>
          <p:spPr bwMode="auto">
            <a:xfrm>
              <a:off x="-186" y="200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1" name="Line 40"/>
            <p:cNvSpPr>
              <a:spLocks noChangeShapeType="1"/>
            </p:cNvSpPr>
            <p:nvPr/>
          </p:nvSpPr>
          <p:spPr bwMode="auto">
            <a:xfrm>
              <a:off x="-186" y="170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2" name="Line 41"/>
            <p:cNvSpPr>
              <a:spLocks noChangeShapeType="1"/>
            </p:cNvSpPr>
            <p:nvPr/>
          </p:nvSpPr>
          <p:spPr bwMode="auto">
            <a:xfrm>
              <a:off x="-186" y="171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3" name="Line 42"/>
            <p:cNvSpPr>
              <a:spLocks noChangeShapeType="1"/>
            </p:cNvSpPr>
            <p:nvPr/>
          </p:nvSpPr>
          <p:spPr bwMode="auto">
            <a:xfrm>
              <a:off x="-186" y="141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4" name="Line 43"/>
            <p:cNvSpPr>
              <a:spLocks noChangeShapeType="1"/>
            </p:cNvSpPr>
            <p:nvPr/>
          </p:nvSpPr>
          <p:spPr bwMode="auto">
            <a:xfrm>
              <a:off x="-186" y="142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5" name="Line 44"/>
            <p:cNvSpPr>
              <a:spLocks noChangeShapeType="1"/>
            </p:cNvSpPr>
            <p:nvPr/>
          </p:nvSpPr>
          <p:spPr bwMode="auto">
            <a:xfrm>
              <a:off x="-186" y="287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6" name="Line 45"/>
            <p:cNvSpPr>
              <a:spLocks noChangeShapeType="1"/>
            </p:cNvSpPr>
            <p:nvPr/>
          </p:nvSpPr>
          <p:spPr bwMode="auto">
            <a:xfrm>
              <a:off x="-186" y="287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7" name="Line 46"/>
            <p:cNvSpPr>
              <a:spLocks noChangeShapeType="1"/>
            </p:cNvSpPr>
            <p:nvPr/>
          </p:nvSpPr>
          <p:spPr bwMode="auto">
            <a:xfrm>
              <a:off x="-186" y="288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8" name="Line 47"/>
            <p:cNvSpPr>
              <a:spLocks noChangeShapeType="1"/>
            </p:cNvSpPr>
            <p:nvPr/>
          </p:nvSpPr>
          <p:spPr bwMode="auto">
            <a:xfrm>
              <a:off x="-186" y="288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9" name="Rectangle 48"/>
            <p:cNvSpPr>
              <a:spLocks noChangeArrowheads="1"/>
            </p:cNvSpPr>
            <p:nvPr/>
          </p:nvSpPr>
          <p:spPr bwMode="auto">
            <a:xfrm>
              <a:off x="2604" y="2725"/>
              <a:ext cx="4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270" name="Freeform 49"/>
            <p:cNvSpPr>
              <a:spLocks/>
            </p:cNvSpPr>
            <p:nvPr/>
          </p:nvSpPr>
          <p:spPr bwMode="auto">
            <a:xfrm>
              <a:off x="2632" y="2839"/>
              <a:ext cx="25" cy="89"/>
            </a:xfrm>
            <a:custGeom>
              <a:avLst/>
              <a:gdLst>
                <a:gd name="T0" fmla="*/ 0 w 25"/>
                <a:gd name="T1" fmla="*/ 0 h 89"/>
                <a:gd name="T2" fmla="*/ 25 w 25"/>
                <a:gd name="T3" fmla="*/ 44 h 89"/>
                <a:gd name="T4" fmla="*/ 0 w 25"/>
                <a:gd name="T5" fmla="*/ 89 h 89"/>
                <a:gd name="T6" fmla="*/ 0 w 25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89"/>
                <a:gd name="T14" fmla="*/ 25 w 25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89">
                  <a:moveTo>
                    <a:pt x="0" y="0"/>
                  </a:moveTo>
                  <a:lnTo>
                    <a:pt x="25" y="44"/>
                  </a:lnTo>
                  <a:lnTo>
                    <a:pt x="0" y="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71" name="Line 50"/>
            <p:cNvSpPr>
              <a:spLocks noChangeShapeType="1"/>
            </p:cNvSpPr>
            <p:nvPr/>
          </p:nvSpPr>
          <p:spPr bwMode="auto">
            <a:xfrm flipV="1">
              <a:off x="123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72" name="Line 51"/>
            <p:cNvSpPr>
              <a:spLocks noChangeShapeType="1"/>
            </p:cNvSpPr>
            <p:nvPr/>
          </p:nvSpPr>
          <p:spPr bwMode="auto">
            <a:xfrm flipV="1">
              <a:off x="123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73" name="Line 52"/>
            <p:cNvSpPr>
              <a:spLocks noChangeShapeType="1"/>
            </p:cNvSpPr>
            <p:nvPr/>
          </p:nvSpPr>
          <p:spPr bwMode="auto">
            <a:xfrm flipV="1">
              <a:off x="123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74" name="Line 53"/>
            <p:cNvSpPr>
              <a:spLocks noChangeShapeType="1"/>
            </p:cNvSpPr>
            <p:nvPr/>
          </p:nvSpPr>
          <p:spPr bwMode="auto">
            <a:xfrm flipV="1">
              <a:off x="123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75" name="Rectangle 54"/>
            <p:cNvSpPr>
              <a:spLocks noChangeArrowheads="1"/>
            </p:cNvSpPr>
            <p:nvPr/>
          </p:nvSpPr>
          <p:spPr bwMode="auto">
            <a:xfrm>
              <a:off x="1270" y="1113"/>
              <a:ext cx="4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276" name="Freeform 55"/>
            <p:cNvSpPr>
              <a:spLocks/>
            </p:cNvSpPr>
            <p:nvPr/>
          </p:nvSpPr>
          <p:spPr bwMode="auto">
            <a:xfrm>
              <a:off x="1211" y="1128"/>
              <a:ext cx="51" cy="44"/>
            </a:xfrm>
            <a:custGeom>
              <a:avLst/>
              <a:gdLst>
                <a:gd name="T0" fmla="*/ 0 w 51"/>
                <a:gd name="T1" fmla="*/ 44 h 44"/>
                <a:gd name="T2" fmla="*/ 26 w 51"/>
                <a:gd name="T3" fmla="*/ 0 h 44"/>
                <a:gd name="T4" fmla="*/ 51 w 51"/>
                <a:gd name="T5" fmla="*/ 44 h 44"/>
                <a:gd name="T6" fmla="*/ 0 w 51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44"/>
                <a:gd name="T14" fmla="*/ 51 w 51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44">
                  <a:moveTo>
                    <a:pt x="0" y="44"/>
                  </a:moveTo>
                  <a:lnTo>
                    <a:pt x="26" y="0"/>
                  </a:lnTo>
                  <a:lnTo>
                    <a:pt x="51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77" name="Rectangle 5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78" name="Line 57"/>
            <p:cNvSpPr>
              <a:spLocks noChangeShapeType="1"/>
            </p:cNvSpPr>
            <p:nvPr/>
          </p:nvSpPr>
          <p:spPr bwMode="auto">
            <a:xfrm>
              <a:off x="5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79" name="Rectangle 58"/>
            <p:cNvSpPr>
              <a:spLocks noChangeArrowheads="1"/>
            </p:cNvSpPr>
            <p:nvPr/>
          </p:nvSpPr>
          <p:spPr bwMode="auto">
            <a:xfrm>
              <a:off x="23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2280" name="Line 59"/>
            <p:cNvSpPr>
              <a:spLocks noChangeShapeType="1"/>
            </p:cNvSpPr>
            <p:nvPr/>
          </p:nvSpPr>
          <p:spPr bwMode="auto">
            <a:xfrm>
              <a:off x="28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81" name="Rectangle 60"/>
            <p:cNvSpPr>
              <a:spLocks noChangeArrowheads="1"/>
            </p:cNvSpPr>
            <p:nvPr/>
          </p:nvSpPr>
          <p:spPr bwMode="auto">
            <a:xfrm>
              <a:off x="260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282" name="Line 61"/>
            <p:cNvSpPr>
              <a:spLocks noChangeShapeType="1"/>
            </p:cNvSpPr>
            <p:nvPr/>
          </p:nvSpPr>
          <p:spPr bwMode="auto">
            <a:xfrm>
              <a:off x="52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83" name="Rectangle 62"/>
            <p:cNvSpPr>
              <a:spLocks noChangeArrowheads="1"/>
            </p:cNvSpPr>
            <p:nvPr/>
          </p:nvSpPr>
          <p:spPr bwMode="auto">
            <a:xfrm>
              <a:off x="497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2284" name="Line 63"/>
            <p:cNvSpPr>
              <a:spLocks noChangeShapeType="1"/>
            </p:cNvSpPr>
            <p:nvPr/>
          </p:nvSpPr>
          <p:spPr bwMode="auto">
            <a:xfrm>
              <a:off x="76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85" name="Rectangle 64"/>
            <p:cNvSpPr>
              <a:spLocks noChangeArrowheads="1"/>
            </p:cNvSpPr>
            <p:nvPr/>
          </p:nvSpPr>
          <p:spPr bwMode="auto">
            <a:xfrm>
              <a:off x="734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86" name="Line 65"/>
            <p:cNvSpPr>
              <a:spLocks noChangeShapeType="1"/>
            </p:cNvSpPr>
            <p:nvPr/>
          </p:nvSpPr>
          <p:spPr bwMode="auto">
            <a:xfrm>
              <a:off x="999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87" name="Rectangle 66"/>
            <p:cNvSpPr>
              <a:spLocks noChangeArrowheads="1"/>
            </p:cNvSpPr>
            <p:nvPr/>
          </p:nvSpPr>
          <p:spPr bwMode="auto">
            <a:xfrm>
              <a:off x="971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288" name="Rectangle 67"/>
            <p:cNvSpPr>
              <a:spLocks noChangeArrowheads="1"/>
            </p:cNvSpPr>
            <p:nvPr/>
          </p:nvSpPr>
          <p:spPr bwMode="auto">
            <a:xfrm>
              <a:off x="1248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289" name="Line 68"/>
            <p:cNvSpPr>
              <a:spLocks noChangeShapeType="1"/>
            </p:cNvSpPr>
            <p:nvPr/>
          </p:nvSpPr>
          <p:spPr bwMode="auto">
            <a:xfrm>
              <a:off x="1474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90" name="Rectangle 69"/>
            <p:cNvSpPr>
              <a:spLocks noChangeArrowheads="1"/>
            </p:cNvSpPr>
            <p:nvPr/>
          </p:nvSpPr>
          <p:spPr bwMode="auto">
            <a:xfrm>
              <a:off x="1476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291" name="Line 70"/>
            <p:cNvSpPr>
              <a:spLocks noChangeShapeType="1"/>
            </p:cNvSpPr>
            <p:nvPr/>
          </p:nvSpPr>
          <p:spPr bwMode="auto">
            <a:xfrm>
              <a:off x="171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92" name="Rectangle 71"/>
            <p:cNvSpPr>
              <a:spLocks noChangeArrowheads="1"/>
            </p:cNvSpPr>
            <p:nvPr/>
          </p:nvSpPr>
          <p:spPr bwMode="auto">
            <a:xfrm>
              <a:off x="1714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93" name="Line 72"/>
            <p:cNvSpPr>
              <a:spLocks noChangeShapeType="1"/>
            </p:cNvSpPr>
            <p:nvPr/>
          </p:nvSpPr>
          <p:spPr bwMode="auto">
            <a:xfrm>
              <a:off x="194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94" name="Rectangle 73"/>
            <p:cNvSpPr>
              <a:spLocks noChangeArrowheads="1"/>
            </p:cNvSpPr>
            <p:nvPr/>
          </p:nvSpPr>
          <p:spPr bwMode="auto">
            <a:xfrm>
              <a:off x="1951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295" name="Line 74"/>
            <p:cNvSpPr>
              <a:spLocks noChangeShapeType="1"/>
            </p:cNvSpPr>
            <p:nvPr/>
          </p:nvSpPr>
          <p:spPr bwMode="auto">
            <a:xfrm>
              <a:off x="218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96" name="Rectangle 75"/>
            <p:cNvSpPr>
              <a:spLocks noChangeArrowheads="1"/>
            </p:cNvSpPr>
            <p:nvPr/>
          </p:nvSpPr>
          <p:spPr bwMode="auto">
            <a:xfrm>
              <a:off x="2188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97" name="Line 76"/>
            <p:cNvSpPr>
              <a:spLocks noChangeShapeType="1"/>
            </p:cNvSpPr>
            <p:nvPr/>
          </p:nvSpPr>
          <p:spPr bwMode="auto">
            <a:xfrm>
              <a:off x="242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98" name="Rectangle 77"/>
            <p:cNvSpPr>
              <a:spLocks noChangeArrowheads="1"/>
            </p:cNvSpPr>
            <p:nvPr/>
          </p:nvSpPr>
          <p:spPr bwMode="auto">
            <a:xfrm>
              <a:off x="2425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299" name="Rectangle 78"/>
            <p:cNvSpPr>
              <a:spLocks noChangeArrowheads="1"/>
            </p:cNvSpPr>
            <p:nvPr/>
          </p:nvSpPr>
          <p:spPr bwMode="auto">
            <a:xfrm>
              <a:off x="1164" y="3422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300" name="Line 79"/>
            <p:cNvSpPr>
              <a:spLocks noChangeShapeType="1"/>
            </p:cNvSpPr>
            <p:nvPr/>
          </p:nvSpPr>
          <p:spPr bwMode="auto">
            <a:xfrm>
              <a:off x="1223" y="347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01" name="Rectangle 80"/>
            <p:cNvSpPr>
              <a:spLocks noChangeArrowheads="1"/>
            </p:cNvSpPr>
            <p:nvPr/>
          </p:nvSpPr>
          <p:spPr bwMode="auto">
            <a:xfrm>
              <a:off x="1192" y="2250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02" name="Line 81"/>
            <p:cNvSpPr>
              <a:spLocks noChangeShapeType="1"/>
            </p:cNvSpPr>
            <p:nvPr/>
          </p:nvSpPr>
          <p:spPr bwMode="auto">
            <a:xfrm>
              <a:off x="1223" y="2300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03" name="Rectangle 82"/>
            <p:cNvSpPr>
              <a:spLocks noChangeArrowheads="1"/>
            </p:cNvSpPr>
            <p:nvPr/>
          </p:nvSpPr>
          <p:spPr bwMode="auto">
            <a:xfrm>
              <a:off x="1192" y="1662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04" name="Line 83"/>
            <p:cNvSpPr>
              <a:spLocks noChangeShapeType="1"/>
            </p:cNvSpPr>
            <p:nvPr/>
          </p:nvSpPr>
          <p:spPr bwMode="auto">
            <a:xfrm>
              <a:off x="1223" y="171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05" name="Rectangle 8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274638"/>
            <a:ext cx="8612188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700" dirty="0"/>
              <a:t>Q: Where does the Radical Function Begin?</a:t>
            </a:r>
          </a:p>
        </p:txBody>
      </p:sp>
      <p:sp>
        <p:nvSpPr>
          <p:cNvPr id="2060" name="Content Placeholder 2"/>
          <p:cNvSpPr>
            <a:spLocks noGrp="1"/>
          </p:cNvSpPr>
          <p:nvPr>
            <p:ph sz="quarter" idx="1"/>
          </p:nvPr>
        </p:nvSpPr>
        <p:spPr>
          <a:xfrm>
            <a:off x="204788" y="944563"/>
            <a:ext cx="8583612" cy="1006475"/>
          </a:xfrm>
        </p:spPr>
        <p:txBody>
          <a:bodyPr/>
          <a:lstStyle/>
          <a:p>
            <a:pPr eaLnBrk="1" hangingPunct="1"/>
            <a:r>
              <a:rPr lang="en-CA" dirty="0"/>
              <a:t>A Radical function begins at the value of “x” when everything under the square root sign is equal to zero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43013" y="1779588"/>
          <a:ext cx="1485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748975" imgH="253890" progId="Equation.DSMT4">
                  <p:embed/>
                </p:oleObj>
              </mc:Choice>
              <mc:Fallback>
                <p:oleObj name="Equation" r:id="rId4" imgW="748975" imgH="25389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1779588"/>
                        <a:ext cx="14859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500688" y="1749425"/>
          <a:ext cx="17049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837836" imgH="253890" progId="Equation.DSMT4">
                  <p:embed/>
                </p:oleObj>
              </mc:Choice>
              <mc:Fallback>
                <p:oleObj name="Equation" r:id="rId6" imgW="837836" imgH="25389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749425"/>
                        <a:ext cx="17049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8"/>
          <p:cNvGrpSpPr>
            <a:grpSpLocks noChangeAspect="1"/>
          </p:cNvGrpSpPr>
          <p:nvPr/>
        </p:nvGrpSpPr>
        <p:grpSpPr bwMode="auto">
          <a:xfrm>
            <a:off x="200025" y="3446463"/>
            <a:ext cx="3552825" cy="3306762"/>
            <a:chOff x="-192" y="1113"/>
            <a:chExt cx="2857" cy="2660"/>
          </a:xfrm>
        </p:grpSpPr>
        <p:sp>
          <p:nvSpPr>
            <p:cNvPr id="2150" name="AutoShape 7"/>
            <p:cNvSpPr>
              <a:spLocks noChangeAspect="1" noChangeArrowheads="1" noTextEdit="1"/>
            </p:cNvSpPr>
            <p:nvPr/>
          </p:nvSpPr>
          <p:spPr bwMode="auto">
            <a:xfrm>
              <a:off x="-192" y="1118"/>
              <a:ext cx="2857" cy="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Rectangle 9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52" name="Line 10"/>
            <p:cNvSpPr>
              <a:spLocks noChangeShapeType="1"/>
            </p:cNvSpPr>
            <p:nvPr/>
          </p:nvSpPr>
          <p:spPr bwMode="auto">
            <a:xfrm flipV="1">
              <a:off x="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Line 11"/>
            <p:cNvSpPr>
              <a:spLocks noChangeShapeType="1"/>
            </p:cNvSpPr>
            <p:nvPr/>
          </p:nvSpPr>
          <p:spPr bwMode="auto">
            <a:xfrm flipV="1">
              <a:off x="5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Line 12"/>
            <p:cNvSpPr>
              <a:spLocks noChangeShapeType="1"/>
            </p:cNvSpPr>
            <p:nvPr/>
          </p:nvSpPr>
          <p:spPr bwMode="auto">
            <a:xfrm flipV="1">
              <a:off x="2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" name="Line 13"/>
            <p:cNvSpPr>
              <a:spLocks noChangeShapeType="1"/>
            </p:cNvSpPr>
            <p:nvPr/>
          </p:nvSpPr>
          <p:spPr bwMode="auto">
            <a:xfrm flipV="1">
              <a:off x="28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" name="Line 14"/>
            <p:cNvSpPr>
              <a:spLocks noChangeShapeType="1"/>
            </p:cNvSpPr>
            <p:nvPr/>
          </p:nvSpPr>
          <p:spPr bwMode="auto">
            <a:xfrm flipV="1">
              <a:off x="5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Line 15"/>
            <p:cNvSpPr>
              <a:spLocks noChangeShapeType="1"/>
            </p:cNvSpPr>
            <p:nvPr/>
          </p:nvSpPr>
          <p:spPr bwMode="auto">
            <a:xfrm flipV="1">
              <a:off x="52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Line 16"/>
            <p:cNvSpPr>
              <a:spLocks noChangeShapeType="1"/>
            </p:cNvSpPr>
            <p:nvPr/>
          </p:nvSpPr>
          <p:spPr bwMode="auto">
            <a:xfrm flipV="1">
              <a:off x="75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" name="Line 17"/>
            <p:cNvSpPr>
              <a:spLocks noChangeShapeType="1"/>
            </p:cNvSpPr>
            <p:nvPr/>
          </p:nvSpPr>
          <p:spPr bwMode="auto">
            <a:xfrm flipV="1">
              <a:off x="76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Line 18"/>
            <p:cNvSpPr>
              <a:spLocks noChangeShapeType="1"/>
            </p:cNvSpPr>
            <p:nvPr/>
          </p:nvSpPr>
          <p:spPr bwMode="auto">
            <a:xfrm flipV="1">
              <a:off x="99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1" name="Line 19"/>
            <p:cNvSpPr>
              <a:spLocks noChangeShapeType="1"/>
            </p:cNvSpPr>
            <p:nvPr/>
          </p:nvSpPr>
          <p:spPr bwMode="auto">
            <a:xfrm flipV="1">
              <a:off x="99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" name="Line 20"/>
            <p:cNvSpPr>
              <a:spLocks noChangeShapeType="1"/>
            </p:cNvSpPr>
            <p:nvPr/>
          </p:nvSpPr>
          <p:spPr bwMode="auto">
            <a:xfrm flipV="1">
              <a:off x="147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3" name="Line 21"/>
            <p:cNvSpPr>
              <a:spLocks noChangeShapeType="1"/>
            </p:cNvSpPr>
            <p:nvPr/>
          </p:nvSpPr>
          <p:spPr bwMode="auto">
            <a:xfrm flipV="1">
              <a:off x="147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" name="Line 22"/>
            <p:cNvSpPr>
              <a:spLocks noChangeShapeType="1"/>
            </p:cNvSpPr>
            <p:nvPr/>
          </p:nvSpPr>
          <p:spPr bwMode="auto">
            <a:xfrm flipV="1">
              <a:off x="170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Line 23"/>
            <p:cNvSpPr>
              <a:spLocks noChangeShapeType="1"/>
            </p:cNvSpPr>
            <p:nvPr/>
          </p:nvSpPr>
          <p:spPr bwMode="auto">
            <a:xfrm flipV="1">
              <a:off x="171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6" name="Line 24"/>
            <p:cNvSpPr>
              <a:spLocks noChangeShapeType="1"/>
            </p:cNvSpPr>
            <p:nvPr/>
          </p:nvSpPr>
          <p:spPr bwMode="auto">
            <a:xfrm flipV="1">
              <a:off x="194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7" name="Line 25"/>
            <p:cNvSpPr>
              <a:spLocks noChangeShapeType="1"/>
            </p:cNvSpPr>
            <p:nvPr/>
          </p:nvSpPr>
          <p:spPr bwMode="auto">
            <a:xfrm flipV="1">
              <a:off x="19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8" name="Line 26"/>
            <p:cNvSpPr>
              <a:spLocks noChangeShapeType="1"/>
            </p:cNvSpPr>
            <p:nvPr/>
          </p:nvSpPr>
          <p:spPr bwMode="auto">
            <a:xfrm flipV="1">
              <a:off x="218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9" name="Line 27"/>
            <p:cNvSpPr>
              <a:spLocks noChangeShapeType="1"/>
            </p:cNvSpPr>
            <p:nvPr/>
          </p:nvSpPr>
          <p:spPr bwMode="auto">
            <a:xfrm flipV="1">
              <a:off x="21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0" name="Line 28"/>
            <p:cNvSpPr>
              <a:spLocks noChangeShapeType="1"/>
            </p:cNvSpPr>
            <p:nvPr/>
          </p:nvSpPr>
          <p:spPr bwMode="auto">
            <a:xfrm flipV="1">
              <a:off x="241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1" name="Line 29"/>
            <p:cNvSpPr>
              <a:spLocks noChangeShapeType="1"/>
            </p:cNvSpPr>
            <p:nvPr/>
          </p:nvSpPr>
          <p:spPr bwMode="auto">
            <a:xfrm flipV="1">
              <a:off x="24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2" name="Line 30"/>
            <p:cNvSpPr>
              <a:spLocks noChangeShapeType="1"/>
            </p:cNvSpPr>
            <p:nvPr/>
          </p:nvSpPr>
          <p:spPr bwMode="auto">
            <a:xfrm>
              <a:off x="-186" y="346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3" name="Line 31"/>
            <p:cNvSpPr>
              <a:spLocks noChangeShapeType="1"/>
            </p:cNvSpPr>
            <p:nvPr/>
          </p:nvSpPr>
          <p:spPr bwMode="auto">
            <a:xfrm>
              <a:off x="-186" y="347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4" name="Line 32"/>
            <p:cNvSpPr>
              <a:spLocks noChangeShapeType="1"/>
            </p:cNvSpPr>
            <p:nvPr/>
          </p:nvSpPr>
          <p:spPr bwMode="auto">
            <a:xfrm>
              <a:off x="-186" y="317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5" name="Line 33"/>
            <p:cNvSpPr>
              <a:spLocks noChangeShapeType="1"/>
            </p:cNvSpPr>
            <p:nvPr/>
          </p:nvSpPr>
          <p:spPr bwMode="auto">
            <a:xfrm>
              <a:off x="-186" y="318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6" name="Line 34"/>
            <p:cNvSpPr>
              <a:spLocks noChangeShapeType="1"/>
            </p:cNvSpPr>
            <p:nvPr/>
          </p:nvSpPr>
          <p:spPr bwMode="auto">
            <a:xfrm>
              <a:off x="-186" y="258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7" name="Line 35"/>
            <p:cNvSpPr>
              <a:spLocks noChangeShapeType="1"/>
            </p:cNvSpPr>
            <p:nvPr/>
          </p:nvSpPr>
          <p:spPr bwMode="auto">
            <a:xfrm>
              <a:off x="-186" y="259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8" name="Line 36"/>
            <p:cNvSpPr>
              <a:spLocks noChangeShapeType="1"/>
            </p:cNvSpPr>
            <p:nvPr/>
          </p:nvSpPr>
          <p:spPr bwMode="auto">
            <a:xfrm>
              <a:off x="-186" y="229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9" name="Line 37"/>
            <p:cNvSpPr>
              <a:spLocks noChangeShapeType="1"/>
            </p:cNvSpPr>
            <p:nvPr/>
          </p:nvSpPr>
          <p:spPr bwMode="auto">
            <a:xfrm>
              <a:off x="-186" y="230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0" name="Line 38"/>
            <p:cNvSpPr>
              <a:spLocks noChangeShapeType="1"/>
            </p:cNvSpPr>
            <p:nvPr/>
          </p:nvSpPr>
          <p:spPr bwMode="auto">
            <a:xfrm>
              <a:off x="-186" y="200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1" name="Line 39"/>
            <p:cNvSpPr>
              <a:spLocks noChangeShapeType="1"/>
            </p:cNvSpPr>
            <p:nvPr/>
          </p:nvSpPr>
          <p:spPr bwMode="auto">
            <a:xfrm>
              <a:off x="-186" y="200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2" name="Line 40"/>
            <p:cNvSpPr>
              <a:spLocks noChangeShapeType="1"/>
            </p:cNvSpPr>
            <p:nvPr/>
          </p:nvSpPr>
          <p:spPr bwMode="auto">
            <a:xfrm>
              <a:off x="-186" y="170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3" name="Line 41"/>
            <p:cNvSpPr>
              <a:spLocks noChangeShapeType="1"/>
            </p:cNvSpPr>
            <p:nvPr/>
          </p:nvSpPr>
          <p:spPr bwMode="auto">
            <a:xfrm>
              <a:off x="-186" y="171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4" name="Line 42"/>
            <p:cNvSpPr>
              <a:spLocks noChangeShapeType="1"/>
            </p:cNvSpPr>
            <p:nvPr/>
          </p:nvSpPr>
          <p:spPr bwMode="auto">
            <a:xfrm>
              <a:off x="-186" y="141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5" name="Line 43"/>
            <p:cNvSpPr>
              <a:spLocks noChangeShapeType="1"/>
            </p:cNvSpPr>
            <p:nvPr/>
          </p:nvSpPr>
          <p:spPr bwMode="auto">
            <a:xfrm>
              <a:off x="-186" y="142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6" name="Line 44"/>
            <p:cNvSpPr>
              <a:spLocks noChangeShapeType="1"/>
            </p:cNvSpPr>
            <p:nvPr/>
          </p:nvSpPr>
          <p:spPr bwMode="auto">
            <a:xfrm>
              <a:off x="-186" y="287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7" name="Line 45"/>
            <p:cNvSpPr>
              <a:spLocks noChangeShapeType="1"/>
            </p:cNvSpPr>
            <p:nvPr/>
          </p:nvSpPr>
          <p:spPr bwMode="auto">
            <a:xfrm>
              <a:off x="-186" y="287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8" name="Line 46"/>
            <p:cNvSpPr>
              <a:spLocks noChangeShapeType="1"/>
            </p:cNvSpPr>
            <p:nvPr/>
          </p:nvSpPr>
          <p:spPr bwMode="auto">
            <a:xfrm>
              <a:off x="-186" y="288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9" name="Line 47"/>
            <p:cNvSpPr>
              <a:spLocks noChangeShapeType="1"/>
            </p:cNvSpPr>
            <p:nvPr/>
          </p:nvSpPr>
          <p:spPr bwMode="auto">
            <a:xfrm>
              <a:off x="-186" y="2888"/>
              <a:ext cx="284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0" name="Rectangle 48"/>
            <p:cNvSpPr>
              <a:spLocks noChangeArrowheads="1"/>
            </p:cNvSpPr>
            <p:nvPr/>
          </p:nvSpPr>
          <p:spPr bwMode="auto">
            <a:xfrm>
              <a:off x="2604" y="2725"/>
              <a:ext cx="4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91" name="Freeform 49"/>
            <p:cNvSpPr>
              <a:spLocks/>
            </p:cNvSpPr>
            <p:nvPr/>
          </p:nvSpPr>
          <p:spPr bwMode="auto">
            <a:xfrm>
              <a:off x="2632" y="2839"/>
              <a:ext cx="25" cy="89"/>
            </a:xfrm>
            <a:custGeom>
              <a:avLst/>
              <a:gdLst>
                <a:gd name="T0" fmla="*/ 0 w 25"/>
                <a:gd name="T1" fmla="*/ 0 h 89"/>
                <a:gd name="T2" fmla="*/ 25 w 25"/>
                <a:gd name="T3" fmla="*/ 44 h 89"/>
                <a:gd name="T4" fmla="*/ 0 w 25"/>
                <a:gd name="T5" fmla="*/ 89 h 89"/>
                <a:gd name="T6" fmla="*/ 0 w 25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89"/>
                <a:gd name="T14" fmla="*/ 25 w 25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89">
                  <a:moveTo>
                    <a:pt x="0" y="0"/>
                  </a:moveTo>
                  <a:lnTo>
                    <a:pt x="25" y="44"/>
                  </a:lnTo>
                  <a:lnTo>
                    <a:pt x="0" y="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92" name="Line 50"/>
            <p:cNvSpPr>
              <a:spLocks noChangeShapeType="1"/>
            </p:cNvSpPr>
            <p:nvPr/>
          </p:nvSpPr>
          <p:spPr bwMode="auto">
            <a:xfrm flipV="1">
              <a:off x="123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3" name="Line 51"/>
            <p:cNvSpPr>
              <a:spLocks noChangeShapeType="1"/>
            </p:cNvSpPr>
            <p:nvPr/>
          </p:nvSpPr>
          <p:spPr bwMode="auto">
            <a:xfrm flipV="1">
              <a:off x="123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4" name="Line 52"/>
            <p:cNvSpPr>
              <a:spLocks noChangeShapeType="1"/>
            </p:cNvSpPr>
            <p:nvPr/>
          </p:nvSpPr>
          <p:spPr bwMode="auto">
            <a:xfrm flipV="1">
              <a:off x="123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5" name="Line 53"/>
            <p:cNvSpPr>
              <a:spLocks noChangeShapeType="1"/>
            </p:cNvSpPr>
            <p:nvPr/>
          </p:nvSpPr>
          <p:spPr bwMode="auto">
            <a:xfrm flipV="1">
              <a:off x="1239" y="1123"/>
              <a:ext cx="1" cy="26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6" name="Rectangle 54"/>
            <p:cNvSpPr>
              <a:spLocks noChangeArrowheads="1"/>
            </p:cNvSpPr>
            <p:nvPr/>
          </p:nvSpPr>
          <p:spPr bwMode="auto">
            <a:xfrm>
              <a:off x="1270" y="1113"/>
              <a:ext cx="4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97" name="Freeform 55"/>
            <p:cNvSpPr>
              <a:spLocks/>
            </p:cNvSpPr>
            <p:nvPr/>
          </p:nvSpPr>
          <p:spPr bwMode="auto">
            <a:xfrm>
              <a:off x="1211" y="1128"/>
              <a:ext cx="51" cy="44"/>
            </a:xfrm>
            <a:custGeom>
              <a:avLst/>
              <a:gdLst>
                <a:gd name="T0" fmla="*/ 0 w 51"/>
                <a:gd name="T1" fmla="*/ 44 h 44"/>
                <a:gd name="T2" fmla="*/ 26 w 51"/>
                <a:gd name="T3" fmla="*/ 0 h 44"/>
                <a:gd name="T4" fmla="*/ 51 w 51"/>
                <a:gd name="T5" fmla="*/ 44 h 44"/>
                <a:gd name="T6" fmla="*/ 0 w 51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44"/>
                <a:gd name="T14" fmla="*/ 51 w 51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44">
                  <a:moveTo>
                    <a:pt x="0" y="44"/>
                  </a:moveTo>
                  <a:lnTo>
                    <a:pt x="26" y="0"/>
                  </a:lnTo>
                  <a:lnTo>
                    <a:pt x="51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98" name="Rectangle 5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99" name="Line 57"/>
            <p:cNvSpPr>
              <a:spLocks noChangeShapeType="1"/>
            </p:cNvSpPr>
            <p:nvPr/>
          </p:nvSpPr>
          <p:spPr bwMode="auto">
            <a:xfrm>
              <a:off x="5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0" name="Rectangle 58"/>
            <p:cNvSpPr>
              <a:spLocks noChangeArrowheads="1"/>
            </p:cNvSpPr>
            <p:nvPr/>
          </p:nvSpPr>
          <p:spPr bwMode="auto">
            <a:xfrm>
              <a:off x="23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2201" name="Line 59"/>
            <p:cNvSpPr>
              <a:spLocks noChangeShapeType="1"/>
            </p:cNvSpPr>
            <p:nvPr/>
          </p:nvSpPr>
          <p:spPr bwMode="auto">
            <a:xfrm>
              <a:off x="28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2" name="Rectangle 60"/>
            <p:cNvSpPr>
              <a:spLocks noChangeArrowheads="1"/>
            </p:cNvSpPr>
            <p:nvPr/>
          </p:nvSpPr>
          <p:spPr bwMode="auto">
            <a:xfrm>
              <a:off x="260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203" name="Line 61"/>
            <p:cNvSpPr>
              <a:spLocks noChangeShapeType="1"/>
            </p:cNvSpPr>
            <p:nvPr/>
          </p:nvSpPr>
          <p:spPr bwMode="auto">
            <a:xfrm>
              <a:off x="52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4" name="Rectangle 62"/>
            <p:cNvSpPr>
              <a:spLocks noChangeArrowheads="1"/>
            </p:cNvSpPr>
            <p:nvPr/>
          </p:nvSpPr>
          <p:spPr bwMode="auto">
            <a:xfrm>
              <a:off x="497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2205" name="Line 63"/>
            <p:cNvSpPr>
              <a:spLocks noChangeShapeType="1"/>
            </p:cNvSpPr>
            <p:nvPr/>
          </p:nvSpPr>
          <p:spPr bwMode="auto">
            <a:xfrm>
              <a:off x="76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6" name="Rectangle 64"/>
            <p:cNvSpPr>
              <a:spLocks noChangeArrowheads="1"/>
            </p:cNvSpPr>
            <p:nvPr/>
          </p:nvSpPr>
          <p:spPr bwMode="auto">
            <a:xfrm>
              <a:off x="734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07" name="Line 65"/>
            <p:cNvSpPr>
              <a:spLocks noChangeShapeType="1"/>
            </p:cNvSpPr>
            <p:nvPr/>
          </p:nvSpPr>
          <p:spPr bwMode="auto">
            <a:xfrm>
              <a:off x="999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8" name="Rectangle 66"/>
            <p:cNvSpPr>
              <a:spLocks noChangeArrowheads="1"/>
            </p:cNvSpPr>
            <p:nvPr/>
          </p:nvSpPr>
          <p:spPr bwMode="auto">
            <a:xfrm>
              <a:off x="971" y="2913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209" name="Rectangle 67"/>
            <p:cNvSpPr>
              <a:spLocks noChangeArrowheads="1"/>
            </p:cNvSpPr>
            <p:nvPr/>
          </p:nvSpPr>
          <p:spPr bwMode="auto">
            <a:xfrm>
              <a:off x="1248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210" name="Line 68"/>
            <p:cNvSpPr>
              <a:spLocks noChangeShapeType="1"/>
            </p:cNvSpPr>
            <p:nvPr/>
          </p:nvSpPr>
          <p:spPr bwMode="auto">
            <a:xfrm>
              <a:off x="1474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1" name="Rectangle 69"/>
            <p:cNvSpPr>
              <a:spLocks noChangeArrowheads="1"/>
            </p:cNvSpPr>
            <p:nvPr/>
          </p:nvSpPr>
          <p:spPr bwMode="auto">
            <a:xfrm>
              <a:off x="1476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212" name="Line 70"/>
            <p:cNvSpPr>
              <a:spLocks noChangeShapeType="1"/>
            </p:cNvSpPr>
            <p:nvPr/>
          </p:nvSpPr>
          <p:spPr bwMode="auto">
            <a:xfrm>
              <a:off x="171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3" name="Rectangle 71"/>
            <p:cNvSpPr>
              <a:spLocks noChangeArrowheads="1"/>
            </p:cNvSpPr>
            <p:nvPr/>
          </p:nvSpPr>
          <p:spPr bwMode="auto">
            <a:xfrm>
              <a:off x="1714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14" name="Line 72"/>
            <p:cNvSpPr>
              <a:spLocks noChangeShapeType="1"/>
            </p:cNvSpPr>
            <p:nvPr/>
          </p:nvSpPr>
          <p:spPr bwMode="auto">
            <a:xfrm>
              <a:off x="194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5" name="Rectangle 73"/>
            <p:cNvSpPr>
              <a:spLocks noChangeArrowheads="1"/>
            </p:cNvSpPr>
            <p:nvPr/>
          </p:nvSpPr>
          <p:spPr bwMode="auto">
            <a:xfrm>
              <a:off x="1951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216" name="Line 74"/>
            <p:cNvSpPr>
              <a:spLocks noChangeShapeType="1"/>
            </p:cNvSpPr>
            <p:nvPr/>
          </p:nvSpPr>
          <p:spPr bwMode="auto">
            <a:xfrm>
              <a:off x="218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7" name="Rectangle 75"/>
            <p:cNvSpPr>
              <a:spLocks noChangeArrowheads="1"/>
            </p:cNvSpPr>
            <p:nvPr/>
          </p:nvSpPr>
          <p:spPr bwMode="auto">
            <a:xfrm>
              <a:off x="2188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18" name="Line 76"/>
            <p:cNvSpPr>
              <a:spLocks noChangeShapeType="1"/>
            </p:cNvSpPr>
            <p:nvPr/>
          </p:nvSpPr>
          <p:spPr bwMode="auto">
            <a:xfrm>
              <a:off x="242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9" name="Rectangle 77"/>
            <p:cNvSpPr>
              <a:spLocks noChangeArrowheads="1"/>
            </p:cNvSpPr>
            <p:nvPr/>
          </p:nvSpPr>
          <p:spPr bwMode="auto">
            <a:xfrm>
              <a:off x="2425" y="2913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220" name="Rectangle 78"/>
            <p:cNvSpPr>
              <a:spLocks noChangeArrowheads="1"/>
            </p:cNvSpPr>
            <p:nvPr/>
          </p:nvSpPr>
          <p:spPr bwMode="auto">
            <a:xfrm>
              <a:off x="1164" y="3422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21" name="Line 79"/>
            <p:cNvSpPr>
              <a:spLocks noChangeShapeType="1"/>
            </p:cNvSpPr>
            <p:nvPr/>
          </p:nvSpPr>
          <p:spPr bwMode="auto">
            <a:xfrm>
              <a:off x="1223" y="347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2" name="Rectangle 80"/>
            <p:cNvSpPr>
              <a:spLocks noChangeArrowheads="1"/>
            </p:cNvSpPr>
            <p:nvPr/>
          </p:nvSpPr>
          <p:spPr bwMode="auto">
            <a:xfrm>
              <a:off x="1192" y="2250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23" name="Line 81"/>
            <p:cNvSpPr>
              <a:spLocks noChangeShapeType="1"/>
            </p:cNvSpPr>
            <p:nvPr/>
          </p:nvSpPr>
          <p:spPr bwMode="auto">
            <a:xfrm>
              <a:off x="1223" y="2300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4" name="Rectangle 82"/>
            <p:cNvSpPr>
              <a:spLocks noChangeArrowheads="1"/>
            </p:cNvSpPr>
            <p:nvPr/>
          </p:nvSpPr>
          <p:spPr bwMode="auto">
            <a:xfrm>
              <a:off x="1192" y="1662"/>
              <a:ext cx="5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25" name="Line 83"/>
            <p:cNvSpPr>
              <a:spLocks noChangeShapeType="1"/>
            </p:cNvSpPr>
            <p:nvPr/>
          </p:nvSpPr>
          <p:spPr bwMode="auto">
            <a:xfrm>
              <a:off x="1223" y="171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6" name="Freeform 84"/>
            <p:cNvSpPr>
              <a:spLocks/>
            </p:cNvSpPr>
            <p:nvPr/>
          </p:nvSpPr>
          <p:spPr bwMode="auto">
            <a:xfrm>
              <a:off x="288" y="2809"/>
              <a:ext cx="17" cy="74"/>
            </a:xfrm>
            <a:custGeom>
              <a:avLst/>
              <a:gdLst>
                <a:gd name="T0" fmla="*/ 17 w 6"/>
                <a:gd name="T1" fmla="*/ 0 h 15"/>
                <a:gd name="T2" fmla="*/ 11 w 6"/>
                <a:gd name="T3" fmla="*/ 10 h 15"/>
                <a:gd name="T4" fmla="*/ 6 w 6"/>
                <a:gd name="T5" fmla="*/ 30 h 15"/>
                <a:gd name="T6" fmla="*/ 0 w 6"/>
                <a:gd name="T7" fmla="*/ 74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5"/>
                <a:gd name="T14" fmla="*/ 6 w 6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5">
                  <a:moveTo>
                    <a:pt x="6" y="0"/>
                  </a:moveTo>
                  <a:lnTo>
                    <a:pt x="4" y="2"/>
                  </a:lnTo>
                  <a:lnTo>
                    <a:pt x="2" y="6"/>
                  </a:lnTo>
                  <a:lnTo>
                    <a:pt x="0" y="15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27" name="Freeform 85"/>
            <p:cNvSpPr>
              <a:spLocks/>
            </p:cNvSpPr>
            <p:nvPr/>
          </p:nvSpPr>
          <p:spPr bwMode="auto">
            <a:xfrm>
              <a:off x="305" y="1959"/>
              <a:ext cx="2357" cy="850"/>
            </a:xfrm>
            <a:custGeom>
              <a:avLst/>
              <a:gdLst>
                <a:gd name="T0" fmla="*/ 33 w 845"/>
                <a:gd name="T1" fmla="*/ 791 h 172"/>
                <a:gd name="T2" fmla="*/ 73 w 845"/>
                <a:gd name="T3" fmla="*/ 746 h 172"/>
                <a:gd name="T4" fmla="*/ 112 w 845"/>
                <a:gd name="T5" fmla="*/ 712 h 172"/>
                <a:gd name="T6" fmla="*/ 151 w 845"/>
                <a:gd name="T7" fmla="*/ 682 h 172"/>
                <a:gd name="T8" fmla="*/ 190 w 845"/>
                <a:gd name="T9" fmla="*/ 652 h 172"/>
                <a:gd name="T10" fmla="*/ 229 w 845"/>
                <a:gd name="T11" fmla="*/ 628 h 172"/>
                <a:gd name="T12" fmla="*/ 268 w 845"/>
                <a:gd name="T13" fmla="*/ 603 h 172"/>
                <a:gd name="T14" fmla="*/ 307 w 845"/>
                <a:gd name="T15" fmla="*/ 583 h 172"/>
                <a:gd name="T16" fmla="*/ 346 w 845"/>
                <a:gd name="T17" fmla="*/ 563 h 172"/>
                <a:gd name="T18" fmla="*/ 385 w 845"/>
                <a:gd name="T19" fmla="*/ 544 h 172"/>
                <a:gd name="T20" fmla="*/ 424 w 845"/>
                <a:gd name="T21" fmla="*/ 529 h 172"/>
                <a:gd name="T22" fmla="*/ 463 w 845"/>
                <a:gd name="T23" fmla="*/ 509 h 172"/>
                <a:gd name="T24" fmla="*/ 502 w 845"/>
                <a:gd name="T25" fmla="*/ 494 h 172"/>
                <a:gd name="T26" fmla="*/ 541 w 845"/>
                <a:gd name="T27" fmla="*/ 474 h 172"/>
                <a:gd name="T28" fmla="*/ 580 w 845"/>
                <a:gd name="T29" fmla="*/ 460 h 172"/>
                <a:gd name="T30" fmla="*/ 619 w 845"/>
                <a:gd name="T31" fmla="*/ 445 h 172"/>
                <a:gd name="T32" fmla="*/ 658 w 845"/>
                <a:gd name="T33" fmla="*/ 430 h 172"/>
                <a:gd name="T34" fmla="*/ 697 w 845"/>
                <a:gd name="T35" fmla="*/ 420 h 172"/>
                <a:gd name="T36" fmla="*/ 736 w 845"/>
                <a:gd name="T37" fmla="*/ 405 h 172"/>
                <a:gd name="T38" fmla="*/ 775 w 845"/>
                <a:gd name="T39" fmla="*/ 390 h 172"/>
                <a:gd name="T40" fmla="*/ 814 w 845"/>
                <a:gd name="T41" fmla="*/ 376 h 172"/>
                <a:gd name="T42" fmla="*/ 854 w 845"/>
                <a:gd name="T43" fmla="*/ 366 h 172"/>
                <a:gd name="T44" fmla="*/ 893 w 845"/>
                <a:gd name="T45" fmla="*/ 351 h 172"/>
                <a:gd name="T46" fmla="*/ 932 w 845"/>
                <a:gd name="T47" fmla="*/ 341 h 172"/>
                <a:gd name="T48" fmla="*/ 971 w 845"/>
                <a:gd name="T49" fmla="*/ 326 h 172"/>
                <a:gd name="T50" fmla="*/ 1010 w 845"/>
                <a:gd name="T51" fmla="*/ 316 h 172"/>
                <a:gd name="T52" fmla="*/ 1049 w 845"/>
                <a:gd name="T53" fmla="*/ 306 h 172"/>
                <a:gd name="T54" fmla="*/ 1088 w 845"/>
                <a:gd name="T55" fmla="*/ 297 h 172"/>
                <a:gd name="T56" fmla="*/ 1127 w 845"/>
                <a:gd name="T57" fmla="*/ 282 h 172"/>
                <a:gd name="T58" fmla="*/ 1166 w 845"/>
                <a:gd name="T59" fmla="*/ 272 h 172"/>
                <a:gd name="T60" fmla="*/ 1205 w 845"/>
                <a:gd name="T61" fmla="*/ 262 h 172"/>
                <a:gd name="T62" fmla="*/ 1244 w 845"/>
                <a:gd name="T63" fmla="*/ 252 h 172"/>
                <a:gd name="T64" fmla="*/ 1283 w 845"/>
                <a:gd name="T65" fmla="*/ 242 h 172"/>
                <a:gd name="T66" fmla="*/ 1322 w 845"/>
                <a:gd name="T67" fmla="*/ 232 h 172"/>
                <a:gd name="T68" fmla="*/ 1361 w 845"/>
                <a:gd name="T69" fmla="*/ 222 h 172"/>
                <a:gd name="T70" fmla="*/ 1400 w 845"/>
                <a:gd name="T71" fmla="*/ 213 h 172"/>
                <a:gd name="T72" fmla="*/ 1439 w 845"/>
                <a:gd name="T73" fmla="*/ 203 h 172"/>
                <a:gd name="T74" fmla="*/ 1478 w 845"/>
                <a:gd name="T75" fmla="*/ 193 h 172"/>
                <a:gd name="T76" fmla="*/ 1517 w 845"/>
                <a:gd name="T77" fmla="*/ 183 h 172"/>
                <a:gd name="T78" fmla="*/ 1556 w 845"/>
                <a:gd name="T79" fmla="*/ 173 h 172"/>
                <a:gd name="T80" fmla="*/ 1596 w 845"/>
                <a:gd name="T81" fmla="*/ 163 h 172"/>
                <a:gd name="T82" fmla="*/ 1635 w 845"/>
                <a:gd name="T83" fmla="*/ 153 h 172"/>
                <a:gd name="T84" fmla="*/ 1674 w 845"/>
                <a:gd name="T85" fmla="*/ 143 h 172"/>
                <a:gd name="T86" fmla="*/ 1713 w 845"/>
                <a:gd name="T87" fmla="*/ 133 h 172"/>
                <a:gd name="T88" fmla="*/ 1752 w 845"/>
                <a:gd name="T89" fmla="*/ 128 h 172"/>
                <a:gd name="T90" fmla="*/ 1791 w 845"/>
                <a:gd name="T91" fmla="*/ 119 h 172"/>
                <a:gd name="T92" fmla="*/ 1830 w 845"/>
                <a:gd name="T93" fmla="*/ 109 h 172"/>
                <a:gd name="T94" fmla="*/ 1869 w 845"/>
                <a:gd name="T95" fmla="*/ 99 h 172"/>
                <a:gd name="T96" fmla="*/ 1908 w 845"/>
                <a:gd name="T97" fmla="*/ 94 h 172"/>
                <a:gd name="T98" fmla="*/ 1947 w 845"/>
                <a:gd name="T99" fmla="*/ 84 h 172"/>
                <a:gd name="T100" fmla="*/ 1986 w 845"/>
                <a:gd name="T101" fmla="*/ 74 h 172"/>
                <a:gd name="T102" fmla="*/ 2025 w 845"/>
                <a:gd name="T103" fmla="*/ 69 h 172"/>
                <a:gd name="T104" fmla="*/ 2064 w 845"/>
                <a:gd name="T105" fmla="*/ 59 h 172"/>
                <a:gd name="T106" fmla="*/ 2103 w 845"/>
                <a:gd name="T107" fmla="*/ 49 h 172"/>
                <a:gd name="T108" fmla="*/ 2142 w 845"/>
                <a:gd name="T109" fmla="*/ 44 h 172"/>
                <a:gd name="T110" fmla="*/ 2181 w 845"/>
                <a:gd name="T111" fmla="*/ 35 h 172"/>
                <a:gd name="T112" fmla="*/ 2220 w 845"/>
                <a:gd name="T113" fmla="*/ 25 h 172"/>
                <a:gd name="T114" fmla="*/ 2259 w 845"/>
                <a:gd name="T115" fmla="*/ 20 h 172"/>
                <a:gd name="T116" fmla="*/ 2298 w 845"/>
                <a:gd name="T117" fmla="*/ 10 h 172"/>
                <a:gd name="T118" fmla="*/ 2337 w 845"/>
                <a:gd name="T119" fmla="*/ 5 h 1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5"/>
                <a:gd name="T181" fmla="*/ 0 h 172"/>
                <a:gd name="T182" fmla="*/ 845 w 845"/>
                <a:gd name="T183" fmla="*/ 172 h 1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5" h="172">
                  <a:moveTo>
                    <a:pt x="0" y="172"/>
                  </a:moveTo>
                  <a:lnTo>
                    <a:pt x="2" y="169"/>
                  </a:lnTo>
                  <a:lnTo>
                    <a:pt x="4" y="167"/>
                  </a:lnTo>
                  <a:lnTo>
                    <a:pt x="6" y="165"/>
                  </a:lnTo>
                  <a:lnTo>
                    <a:pt x="8" y="163"/>
                  </a:lnTo>
                  <a:lnTo>
                    <a:pt x="10" y="162"/>
                  </a:lnTo>
                  <a:lnTo>
                    <a:pt x="12" y="160"/>
                  </a:lnTo>
                  <a:lnTo>
                    <a:pt x="14" y="159"/>
                  </a:lnTo>
                  <a:lnTo>
                    <a:pt x="16" y="157"/>
                  </a:lnTo>
                  <a:lnTo>
                    <a:pt x="18" y="156"/>
                  </a:lnTo>
                  <a:lnTo>
                    <a:pt x="20" y="155"/>
                  </a:lnTo>
                  <a:lnTo>
                    <a:pt x="22" y="153"/>
                  </a:lnTo>
                  <a:lnTo>
                    <a:pt x="24" y="152"/>
                  </a:lnTo>
                  <a:lnTo>
                    <a:pt x="26" y="151"/>
                  </a:lnTo>
                  <a:lnTo>
                    <a:pt x="28" y="150"/>
                  </a:lnTo>
                  <a:lnTo>
                    <a:pt x="30" y="149"/>
                  </a:lnTo>
                  <a:lnTo>
                    <a:pt x="32" y="148"/>
                  </a:lnTo>
                  <a:lnTo>
                    <a:pt x="34" y="147"/>
                  </a:lnTo>
                  <a:lnTo>
                    <a:pt x="36" y="146"/>
                  </a:lnTo>
                  <a:lnTo>
                    <a:pt x="38" y="145"/>
                  </a:lnTo>
                  <a:lnTo>
                    <a:pt x="40" y="144"/>
                  </a:lnTo>
                  <a:lnTo>
                    <a:pt x="42" y="143"/>
                  </a:lnTo>
                  <a:lnTo>
                    <a:pt x="44" y="142"/>
                  </a:lnTo>
                  <a:lnTo>
                    <a:pt x="46" y="141"/>
                  </a:lnTo>
                  <a:lnTo>
                    <a:pt x="48" y="140"/>
                  </a:lnTo>
                  <a:lnTo>
                    <a:pt x="50" y="139"/>
                  </a:lnTo>
                  <a:lnTo>
                    <a:pt x="52" y="138"/>
                  </a:lnTo>
                  <a:lnTo>
                    <a:pt x="54" y="138"/>
                  </a:lnTo>
                  <a:lnTo>
                    <a:pt x="56" y="137"/>
                  </a:lnTo>
                  <a:lnTo>
                    <a:pt x="58" y="136"/>
                  </a:lnTo>
                  <a:lnTo>
                    <a:pt x="60" y="135"/>
                  </a:lnTo>
                  <a:lnTo>
                    <a:pt x="62" y="134"/>
                  </a:lnTo>
                  <a:lnTo>
                    <a:pt x="64" y="134"/>
                  </a:lnTo>
                  <a:lnTo>
                    <a:pt x="66" y="133"/>
                  </a:lnTo>
                  <a:lnTo>
                    <a:pt x="68" y="132"/>
                  </a:lnTo>
                  <a:lnTo>
                    <a:pt x="70" y="131"/>
                  </a:lnTo>
                  <a:lnTo>
                    <a:pt x="72" y="131"/>
                  </a:lnTo>
                  <a:lnTo>
                    <a:pt x="74" y="130"/>
                  </a:lnTo>
                  <a:lnTo>
                    <a:pt x="76" y="129"/>
                  </a:lnTo>
                  <a:lnTo>
                    <a:pt x="78" y="128"/>
                  </a:lnTo>
                  <a:lnTo>
                    <a:pt x="80" y="128"/>
                  </a:lnTo>
                  <a:lnTo>
                    <a:pt x="82" y="127"/>
                  </a:lnTo>
                  <a:lnTo>
                    <a:pt x="84" y="126"/>
                  </a:lnTo>
                  <a:lnTo>
                    <a:pt x="86" y="126"/>
                  </a:lnTo>
                  <a:lnTo>
                    <a:pt x="88" y="125"/>
                  </a:lnTo>
                  <a:lnTo>
                    <a:pt x="90" y="124"/>
                  </a:lnTo>
                  <a:lnTo>
                    <a:pt x="92" y="124"/>
                  </a:lnTo>
                  <a:lnTo>
                    <a:pt x="94" y="123"/>
                  </a:lnTo>
                  <a:lnTo>
                    <a:pt x="96" y="122"/>
                  </a:lnTo>
                  <a:lnTo>
                    <a:pt x="98" y="122"/>
                  </a:lnTo>
                  <a:lnTo>
                    <a:pt x="100" y="121"/>
                  </a:lnTo>
                  <a:lnTo>
                    <a:pt x="102" y="121"/>
                  </a:lnTo>
                  <a:lnTo>
                    <a:pt x="104" y="120"/>
                  </a:lnTo>
                  <a:lnTo>
                    <a:pt x="106" y="119"/>
                  </a:lnTo>
                  <a:lnTo>
                    <a:pt x="108" y="119"/>
                  </a:lnTo>
                  <a:lnTo>
                    <a:pt x="110" y="118"/>
                  </a:lnTo>
                  <a:lnTo>
                    <a:pt x="112" y="118"/>
                  </a:lnTo>
                  <a:lnTo>
                    <a:pt x="114" y="117"/>
                  </a:lnTo>
                  <a:lnTo>
                    <a:pt x="116" y="116"/>
                  </a:lnTo>
                  <a:lnTo>
                    <a:pt x="118" y="116"/>
                  </a:lnTo>
                  <a:lnTo>
                    <a:pt x="120" y="115"/>
                  </a:lnTo>
                  <a:lnTo>
                    <a:pt x="122" y="115"/>
                  </a:lnTo>
                  <a:lnTo>
                    <a:pt x="124" y="114"/>
                  </a:lnTo>
                  <a:lnTo>
                    <a:pt x="126" y="114"/>
                  </a:lnTo>
                  <a:lnTo>
                    <a:pt x="128" y="113"/>
                  </a:lnTo>
                  <a:lnTo>
                    <a:pt x="130" y="112"/>
                  </a:lnTo>
                  <a:lnTo>
                    <a:pt x="132" y="112"/>
                  </a:lnTo>
                  <a:lnTo>
                    <a:pt x="134" y="111"/>
                  </a:lnTo>
                  <a:lnTo>
                    <a:pt x="136" y="111"/>
                  </a:lnTo>
                  <a:lnTo>
                    <a:pt x="138" y="110"/>
                  </a:lnTo>
                  <a:lnTo>
                    <a:pt x="140" y="110"/>
                  </a:lnTo>
                  <a:lnTo>
                    <a:pt x="142" y="109"/>
                  </a:lnTo>
                  <a:lnTo>
                    <a:pt x="144" y="109"/>
                  </a:lnTo>
                  <a:lnTo>
                    <a:pt x="146" y="108"/>
                  </a:lnTo>
                  <a:lnTo>
                    <a:pt x="148" y="108"/>
                  </a:lnTo>
                  <a:lnTo>
                    <a:pt x="150" y="107"/>
                  </a:lnTo>
                  <a:lnTo>
                    <a:pt x="152" y="107"/>
                  </a:lnTo>
                  <a:lnTo>
                    <a:pt x="154" y="106"/>
                  </a:lnTo>
                  <a:lnTo>
                    <a:pt x="156" y="106"/>
                  </a:lnTo>
                  <a:lnTo>
                    <a:pt x="158" y="105"/>
                  </a:lnTo>
                  <a:lnTo>
                    <a:pt x="160" y="105"/>
                  </a:lnTo>
                  <a:lnTo>
                    <a:pt x="162" y="104"/>
                  </a:lnTo>
                  <a:lnTo>
                    <a:pt x="164" y="104"/>
                  </a:lnTo>
                  <a:lnTo>
                    <a:pt x="166" y="103"/>
                  </a:lnTo>
                  <a:lnTo>
                    <a:pt x="168" y="103"/>
                  </a:lnTo>
                  <a:lnTo>
                    <a:pt x="170" y="102"/>
                  </a:lnTo>
                  <a:lnTo>
                    <a:pt x="172" y="102"/>
                  </a:lnTo>
                  <a:lnTo>
                    <a:pt x="174" y="101"/>
                  </a:lnTo>
                  <a:lnTo>
                    <a:pt x="176" y="101"/>
                  </a:lnTo>
                  <a:lnTo>
                    <a:pt x="178" y="100"/>
                  </a:lnTo>
                  <a:lnTo>
                    <a:pt x="180" y="100"/>
                  </a:lnTo>
                  <a:lnTo>
                    <a:pt x="182" y="99"/>
                  </a:lnTo>
                  <a:lnTo>
                    <a:pt x="184" y="99"/>
                  </a:lnTo>
                  <a:lnTo>
                    <a:pt x="186" y="98"/>
                  </a:lnTo>
                  <a:lnTo>
                    <a:pt x="188" y="98"/>
                  </a:lnTo>
                  <a:lnTo>
                    <a:pt x="190" y="97"/>
                  </a:lnTo>
                  <a:lnTo>
                    <a:pt x="192" y="97"/>
                  </a:lnTo>
                  <a:lnTo>
                    <a:pt x="194" y="96"/>
                  </a:lnTo>
                  <a:lnTo>
                    <a:pt x="196" y="96"/>
                  </a:lnTo>
                  <a:lnTo>
                    <a:pt x="198" y="96"/>
                  </a:lnTo>
                  <a:lnTo>
                    <a:pt x="200" y="95"/>
                  </a:lnTo>
                  <a:lnTo>
                    <a:pt x="202" y="95"/>
                  </a:lnTo>
                  <a:lnTo>
                    <a:pt x="204" y="94"/>
                  </a:lnTo>
                  <a:lnTo>
                    <a:pt x="206" y="94"/>
                  </a:lnTo>
                  <a:lnTo>
                    <a:pt x="208" y="93"/>
                  </a:lnTo>
                  <a:lnTo>
                    <a:pt x="210" y="93"/>
                  </a:lnTo>
                  <a:lnTo>
                    <a:pt x="212" y="92"/>
                  </a:lnTo>
                  <a:lnTo>
                    <a:pt x="214" y="92"/>
                  </a:lnTo>
                  <a:lnTo>
                    <a:pt x="216" y="92"/>
                  </a:lnTo>
                  <a:lnTo>
                    <a:pt x="218" y="91"/>
                  </a:lnTo>
                  <a:lnTo>
                    <a:pt x="220" y="91"/>
                  </a:lnTo>
                  <a:lnTo>
                    <a:pt x="222" y="90"/>
                  </a:lnTo>
                  <a:lnTo>
                    <a:pt x="224" y="90"/>
                  </a:lnTo>
                  <a:lnTo>
                    <a:pt x="226" y="89"/>
                  </a:lnTo>
                  <a:lnTo>
                    <a:pt x="228" y="89"/>
                  </a:lnTo>
                  <a:lnTo>
                    <a:pt x="230" y="89"/>
                  </a:lnTo>
                  <a:lnTo>
                    <a:pt x="232" y="88"/>
                  </a:lnTo>
                  <a:lnTo>
                    <a:pt x="234" y="88"/>
                  </a:lnTo>
                  <a:lnTo>
                    <a:pt x="236" y="87"/>
                  </a:lnTo>
                  <a:lnTo>
                    <a:pt x="238" y="87"/>
                  </a:lnTo>
                  <a:lnTo>
                    <a:pt x="240" y="87"/>
                  </a:lnTo>
                  <a:lnTo>
                    <a:pt x="242" y="86"/>
                  </a:lnTo>
                  <a:lnTo>
                    <a:pt x="244" y="86"/>
                  </a:lnTo>
                  <a:lnTo>
                    <a:pt x="246" y="85"/>
                  </a:lnTo>
                  <a:lnTo>
                    <a:pt x="248" y="85"/>
                  </a:lnTo>
                  <a:lnTo>
                    <a:pt x="250" y="85"/>
                  </a:lnTo>
                  <a:lnTo>
                    <a:pt x="252" y="84"/>
                  </a:lnTo>
                  <a:lnTo>
                    <a:pt x="254" y="84"/>
                  </a:lnTo>
                  <a:lnTo>
                    <a:pt x="256" y="83"/>
                  </a:lnTo>
                  <a:lnTo>
                    <a:pt x="258" y="83"/>
                  </a:lnTo>
                  <a:lnTo>
                    <a:pt x="260" y="83"/>
                  </a:lnTo>
                  <a:lnTo>
                    <a:pt x="262" y="82"/>
                  </a:lnTo>
                  <a:lnTo>
                    <a:pt x="264" y="82"/>
                  </a:lnTo>
                  <a:lnTo>
                    <a:pt x="266" y="81"/>
                  </a:lnTo>
                  <a:lnTo>
                    <a:pt x="268" y="81"/>
                  </a:lnTo>
                  <a:lnTo>
                    <a:pt x="270" y="81"/>
                  </a:lnTo>
                  <a:lnTo>
                    <a:pt x="272" y="80"/>
                  </a:lnTo>
                  <a:lnTo>
                    <a:pt x="274" y="80"/>
                  </a:lnTo>
                  <a:lnTo>
                    <a:pt x="276" y="79"/>
                  </a:lnTo>
                  <a:lnTo>
                    <a:pt x="278" y="79"/>
                  </a:lnTo>
                  <a:lnTo>
                    <a:pt x="280" y="79"/>
                  </a:lnTo>
                  <a:lnTo>
                    <a:pt x="282" y="78"/>
                  </a:lnTo>
                  <a:lnTo>
                    <a:pt x="284" y="78"/>
                  </a:lnTo>
                  <a:lnTo>
                    <a:pt x="286" y="78"/>
                  </a:lnTo>
                  <a:lnTo>
                    <a:pt x="288" y="77"/>
                  </a:lnTo>
                  <a:lnTo>
                    <a:pt x="290" y="77"/>
                  </a:lnTo>
                  <a:lnTo>
                    <a:pt x="292" y="76"/>
                  </a:lnTo>
                  <a:lnTo>
                    <a:pt x="294" y="76"/>
                  </a:lnTo>
                  <a:lnTo>
                    <a:pt x="296" y="76"/>
                  </a:lnTo>
                  <a:lnTo>
                    <a:pt x="298" y="75"/>
                  </a:lnTo>
                  <a:lnTo>
                    <a:pt x="300" y="75"/>
                  </a:lnTo>
                  <a:lnTo>
                    <a:pt x="302" y="75"/>
                  </a:lnTo>
                  <a:lnTo>
                    <a:pt x="304" y="74"/>
                  </a:lnTo>
                  <a:lnTo>
                    <a:pt x="306" y="74"/>
                  </a:lnTo>
                  <a:lnTo>
                    <a:pt x="308" y="74"/>
                  </a:lnTo>
                  <a:lnTo>
                    <a:pt x="310" y="73"/>
                  </a:lnTo>
                  <a:lnTo>
                    <a:pt x="312" y="73"/>
                  </a:lnTo>
                  <a:lnTo>
                    <a:pt x="314" y="72"/>
                  </a:lnTo>
                  <a:lnTo>
                    <a:pt x="316" y="72"/>
                  </a:lnTo>
                  <a:lnTo>
                    <a:pt x="318" y="72"/>
                  </a:lnTo>
                  <a:lnTo>
                    <a:pt x="320" y="71"/>
                  </a:lnTo>
                  <a:lnTo>
                    <a:pt x="322" y="71"/>
                  </a:lnTo>
                  <a:lnTo>
                    <a:pt x="324" y="71"/>
                  </a:lnTo>
                  <a:lnTo>
                    <a:pt x="326" y="70"/>
                  </a:lnTo>
                  <a:lnTo>
                    <a:pt x="328" y="70"/>
                  </a:lnTo>
                  <a:lnTo>
                    <a:pt x="330" y="70"/>
                  </a:lnTo>
                  <a:lnTo>
                    <a:pt x="332" y="69"/>
                  </a:lnTo>
                  <a:lnTo>
                    <a:pt x="334" y="69"/>
                  </a:lnTo>
                  <a:lnTo>
                    <a:pt x="336" y="69"/>
                  </a:lnTo>
                  <a:lnTo>
                    <a:pt x="338" y="68"/>
                  </a:lnTo>
                  <a:lnTo>
                    <a:pt x="340" y="68"/>
                  </a:lnTo>
                  <a:lnTo>
                    <a:pt x="342" y="68"/>
                  </a:lnTo>
                  <a:lnTo>
                    <a:pt x="344" y="67"/>
                  </a:lnTo>
                  <a:lnTo>
                    <a:pt x="346" y="67"/>
                  </a:lnTo>
                  <a:lnTo>
                    <a:pt x="348" y="66"/>
                  </a:lnTo>
                  <a:lnTo>
                    <a:pt x="350" y="66"/>
                  </a:lnTo>
                  <a:lnTo>
                    <a:pt x="352" y="66"/>
                  </a:lnTo>
                  <a:lnTo>
                    <a:pt x="354" y="65"/>
                  </a:lnTo>
                  <a:lnTo>
                    <a:pt x="356" y="65"/>
                  </a:lnTo>
                  <a:lnTo>
                    <a:pt x="358" y="65"/>
                  </a:lnTo>
                  <a:lnTo>
                    <a:pt x="360" y="64"/>
                  </a:lnTo>
                  <a:lnTo>
                    <a:pt x="362" y="64"/>
                  </a:lnTo>
                  <a:lnTo>
                    <a:pt x="364" y="64"/>
                  </a:lnTo>
                  <a:lnTo>
                    <a:pt x="366" y="63"/>
                  </a:lnTo>
                  <a:lnTo>
                    <a:pt x="368" y="63"/>
                  </a:lnTo>
                  <a:lnTo>
                    <a:pt x="370" y="63"/>
                  </a:lnTo>
                  <a:lnTo>
                    <a:pt x="372" y="62"/>
                  </a:lnTo>
                  <a:lnTo>
                    <a:pt x="374" y="62"/>
                  </a:lnTo>
                  <a:lnTo>
                    <a:pt x="376" y="62"/>
                  </a:lnTo>
                  <a:lnTo>
                    <a:pt x="378" y="61"/>
                  </a:lnTo>
                  <a:lnTo>
                    <a:pt x="380" y="61"/>
                  </a:lnTo>
                  <a:lnTo>
                    <a:pt x="382" y="61"/>
                  </a:lnTo>
                  <a:lnTo>
                    <a:pt x="384" y="60"/>
                  </a:lnTo>
                  <a:lnTo>
                    <a:pt x="386" y="60"/>
                  </a:lnTo>
                  <a:lnTo>
                    <a:pt x="388" y="60"/>
                  </a:lnTo>
                  <a:lnTo>
                    <a:pt x="390" y="60"/>
                  </a:lnTo>
                  <a:lnTo>
                    <a:pt x="392" y="59"/>
                  </a:lnTo>
                  <a:lnTo>
                    <a:pt x="394" y="59"/>
                  </a:lnTo>
                  <a:lnTo>
                    <a:pt x="396" y="59"/>
                  </a:lnTo>
                  <a:lnTo>
                    <a:pt x="398" y="58"/>
                  </a:lnTo>
                  <a:lnTo>
                    <a:pt x="400" y="58"/>
                  </a:lnTo>
                  <a:lnTo>
                    <a:pt x="402" y="58"/>
                  </a:lnTo>
                  <a:lnTo>
                    <a:pt x="404" y="57"/>
                  </a:lnTo>
                  <a:lnTo>
                    <a:pt x="406" y="57"/>
                  </a:lnTo>
                  <a:lnTo>
                    <a:pt x="408" y="57"/>
                  </a:lnTo>
                  <a:lnTo>
                    <a:pt x="410" y="56"/>
                  </a:lnTo>
                  <a:lnTo>
                    <a:pt x="412" y="56"/>
                  </a:lnTo>
                  <a:lnTo>
                    <a:pt x="414" y="56"/>
                  </a:lnTo>
                  <a:lnTo>
                    <a:pt x="416" y="55"/>
                  </a:lnTo>
                  <a:lnTo>
                    <a:pt x="418" y="55"/>
                  </a:lnTo>
                  <a:lnTo>
                    <a:pt x="420" y="55"/>
                  </a:lnTo>
                  <a:lnTo>
                    <a:pt x="422" y="54"/>
                  </a:lnTo>
                  <a:lnTo>
                    <a:pt x="424" y="54"/>
                  </a:lnTo>
                  <a:lnTo>
                    <a:pt x="426" y="54"/>
                  </a:lnTo>
                  <a:lnTo>
                    <a:pt x="428" y="54"/>
                  </a:lnTo>
                  <a:lnTo>
                    <a:pt x="430" y="53"/>
                  </a:lnTo>
                  <a:lnTo>
                    <a:pt x="432" y="53"/>
                  </a:lnTo>
                  <a:lnTo>
                    <a:pt x="434" y="53"/>
                  </a:lnTo>
                  <a:lnTo>
                    <a:pt x="436" y="52"/>
                  </a:lnTo>
                  <a:lnTo>
                    <a:pt x="438" y="52"/>
                  </a:lnTo>
                  <a:lnTo>
                    <a:pt x="440" y="52"/>
                  </a:lnTo>
                  <a:lnTo>
                    <a:pt x="442" y="51"/>
                  </a:lnTo>
                  <a:lnTo>
                    <a:pt x="444" y="51"/>
                  </a:lnTo>
                  <a:lnTo>
                    <a:pt x="446" y="51"/>
                  </a:lnTo>
                  <a:lnTo>
                    <a:pt x="448" y="50"/>
                  </a:lnTo>
                  <a:lnTo>
                    <a:pt x="450" y="50"/>
                  </a:lnTo>
                  <a:lnTo>
                    <a:pt x="452" y="50"/>
                  </a:lnTo>
                  <a:lnTo>
                    <a:pt x="454" y="50"/>
                  </a:lnTo>
                  <a:lnTo>
                    <a:pt x="456" y="49"/>
                  </a:lnTo>
                  <a:lnTo>
                    <a:pt x="458" y="49"/>
                  </a:lnTo>
                  <a:lnTo>
                    <a:pt x="460" y="49"/>
                  </a:lnTo>
                  <a:lnTo>
                    <a:pt x="462" y="48"/>
                  </a:lnTo>
                  <a:lnTo>
                    <a:pt x="464" y="48"/>
                  </a:lnTo>
                  <a:lnTo>
                    <a:pt x="466" y="48"/>
                  </a:lnTo>
                  <a:lnTo>
                    <a:pt x="468" y="47"/>
                  </a:lnTo>
                  <a:lnTo>
                    <a:pt x="470" y="47"/>
                  </a:lnTo>
                  <a:lnTo>
                    <a:pt x="472" y="47"/>
                  </a:lnTo>
                  <a:lnTo>
                    <a:pt x="474" y="47"/>
                  </a:lnTo>
                  <a:lnTo>
                    <a:pt x="476" y="46"/>
                  </a:lnTo>
                  <a:lnTo>
                    <a:pt x="478" y="46"/>
                  </a:lnTo>
                  <a:lnTo>
                    <a:pt x="480" y="46"/>
                  </a:lnTo>
                  <a:lnTo>
                    <a:pt x="482" y="45"/>
                  </a:lnTo>
                  <a:lnTo>
                    <a:pt x="484" y="45"/>
                  </a:lnTo>
                  <a:lnTo>
                    <a:pt x="486" y="45"/>
                  </a:lnTo>
                  <a:lnTo>
                    <a:pt x="488" y="45"/>
                  </a:lnTo>
                  <a:lnTo>
                    <a:pt x="490" y="44"/>
                  </a:lnTo>
                  <a:lnTo>
                    <a:pt x="492" y="44"/>
                  </a:lnTo>
                  <a:lnTo>
                    <a:pt x="494" y="44"/>
                  </a:lnTo>
                  <a:lnTo>
                    <a:pt x="496" y="43"/>
                  </a:lnTo>
                  <a:lnTo>
                    <a:pt x="498" y="43"/>
                  </a:lnTo>
                  <a:lnTo>
                    <a:pt x="500" y="43"/>
                  </a:lnTo>
                  <a:lnTo>
                    <a:pt x="502" y="43"/>
                  </a:lnTo>
                  <a:lnTo>
                    <a:pt x="504" y="42"/>
                  </a:lnTo>
                  <a:lnTo>
                    <a:pt x="506" y="42"/>
                  </a:lnTo>
                  <a:lnTo>
                    <a:pt x="508" y="42"/>
                  </a:lnTo>
                  <a:lnTo>
                    <a:pt x="510" y="41"/>
                  </a:lnTo>
                  <a:lnTo>
                    <a:pt x="512" y="41"/>
                  </a:lnTo>
                  <a:lnTo>
                    <a:pt x="514" y="41"/>
                  </a:lnTo>
                  <a:lnTo>
                    <a:pt x="516" y="41"/>
                  </a:lnTo>
                  <a:lnTo>
                    <a:pt x="518" y="40"/>
                  </a:lnTo>
                  <a:lnTo>
                    <a:pt x="520" y="40"/>
                  </a:lnTo>
                  <a:lnTo>
                    <a:pt x="522" y="40"/>
                  </a:lnTo>
                  <a:lnTo>
                    <a:pt x="524" y="39"/>
                  </a:lnTo>
                  <a:lnTo>
                    <a:pt x="526" y="39"/>
                  </a:lnTo>
                  <a:lnTo>
                    <a:pt x="528" y="39"/>
                  </a:lnTo>
                  <a:lnTo>
                    <a:pt x="530" y="39"/>
                  </a:lnTo>
                  <a:lnTo>
                    <a:pt x="532" y="38"/>
                  </a:lnTo>
                  <a:lnTo>
                    <a:pt x="534" y="38"/>
                  </a:lnTo>
                  <a:lnTo>
                    <a:pt x="536" y="38"/>
                  </a:lnTo>
                  <a:lnTo>
                    <a:pt x="538" y="38"/>
                  </a:lnTo>
                  <a:lnTo>
                    <a:pt x="540" y="37"/>
                  </a:lnTo>
                  <a:lnTo>
                    <a:pt x="542" y="37"/>
                  </a:lnTo>
                  <a:lnTo>
                    <a:pt x="544" y="37"/>
                  </a:lnTo>
                  <a:lnTo>
                    <a:pt x="546" y="36"/>
                  </a:lnTo>
                  <a:lnTo>
                    <a:pt x="548" y="36"/>
                  </a:lnTo>
                  <a:lnTo>
                    <a:pt x="550" y="36"/>
                  </a:lnTo>
                  <a:lnTo>
                    <a:pt x="552" y="36"/>
                  </a:lnTo>
                  <a:lnTo>
                    <a:pt x="554" y="35"/>
                  </a:lnTo>
                  <a:lnTo>
                    <a:pt x="556" y="35"/>
                  </a:lnTo>
                  <a:lnTo>
                    <a:pt x="558" y="35"/>
                  </a:lnTo>
                  <a:lnTo>
                    <a:pt x="560" y="35"/>
                  </a:lnTo>
                  <a:lnTo>
                    <a:pt x="562" y="34"/>
                  </a:lnTo>
                  <a:lnTo>
                    <a:pt x="564" y="34"/>
                  </a:lnTo>
                  <a:lnTo>
                    <a:pt x="566" y="34"/>
                  </a:lnTo>
                  <a:lnTo>
                    <a:pt x="568" y="33"/>
                  </a:lnTo>
                  <a:lnTo>
                    <a:pt x="570" y="33"/>
                  </a:lnTo>
                  <a:lnTo>
                    <a:pt x="572" y="33"/>
                  </a:lnTo>
                  <a:lnTo>
                    <a:pt x="574" y="33"/>
                  </a:lnTo>
                  <a:lnTo>
                    <a:pt x="576" y="32"/>
                  </a:lnTo>
                  <a:lnTo>
                    <a:pt x="578" y="32"/>
                  </a:lnTo>
                  <a:lnTo>
                    <a:pt x="580" y="32"/>
                  </a:lnTo>
                  <a:lnTo>
                    <a:pt x="582" y="32"/>
                  </a:lnTo>
                  <a:lnTo>
                    <a:pt x="584" y="31"/>
                  </a:lnTo>
                  <a:lnTo>
                    <a:pt x="586" y="31"/>
                  </a:lnTo>
                  <a:lnTo>
                    <a:pt x="588" y="31"/>
                  </a:lnTo>
                  <a:lnTo>
                    <a:pt x="590" y="31"/>
                  </a:lnTo>
                  <a:lnTo>
                    <a:pt x="592" y="30"/>
                  </a:lnTo>
                  <a:lnTo>
                    <a:pt x="594" y="30"/>
                  </a:lnTo>
                  <a:lnTo>
                    <a:pt x="596" y="30"/>
                  </a:lnTo>
                  <a:lnTo>
                    <a:pt x="598" y="29"/>
                  </a:lnTo>
                  <a:lnTo>
                    <a:pt x="600" y="29"/>
                  </a:lnTo>
                  <a:lnTo>
                    <a:pt x="602" y="29"/>
                  </a:lnTo>
                  <a:lnTo>
                    <a:pt x="604" y="29"/>
                  </a:lnTo>
                  <a:lnTo>
                    <a:pt x="606" y="28"/>
                  </a:lnTo>
                  <a:lnTo>
                    <a:pt x="608" y="28"/>
                  </a:lnTo>
                  <a:lnTo>
                    <a:pt x="610" y="28"/>
                  </a:lnTo>
                  <a:lnTo>
                    <a:pt x="612" y="28"/>
                  </a:lnTo>
                  <a:lnTo>
                    <a:pt x="614" y="27"/>
                  </a:lnTo>
                  <a:lnTo>
                    <a:pt x="616" y="27"/>
                  </a:lnTo>
                  <a:lnTo>
                    <a:pt x="618" y="27"/>
                  </a:lnTo>
                  <a:lnTo>
                    <a:pt x="620" y="27"/>
                  </a:lnTo>
                  <a:lnTo>
                    <a:pt x="622" y="26"/>
                  </a:lnTo>
                  <a:lnTo>
                    <a:pt x="624" y="26"/>
                  </a:lnTo>
                  <a:lnTo>
                    <a:pt x="626" y="26"/>
                  </a:lnTo>
                  <a:lnTo>
                    <a:pt x="628" y="26"/>
                  </a:lnTo>
                  <a:lnTo>
                    <a:pt x="630" y="25"/>
                  </a:lnTo>
                  <a:lnTo>
                    <a:pt x="632" y="25"/>
                  </a:lnTo>
                  <a:lnTo>
                    <a:pt x="634" y="25"/>
                  </a:lnTo>
                  <a:lnTo>
                    <a:pt x="636" y="25"/>
                  </a:lnTo>
                  <a:lnTo>
                    <a:pt x="638" y="24"/>
                  </a:lnTo>
                  <a:lnTo>
                    <a:pt x="640" y="24"/>
                  </a:lnTo>
                  <a:lnTo>
                    <a:pt x="642" y="24"/>
                  </a:lnTo>
                  <a:lnTo>
                    <a:pt x="644" y="24"/>
                  </a:lnTo>
                  <a:lnTo>
                    <a:pt x="646" y="23"/>
                  </a:lnTo>
                  <a:lnTo>
                    <a:pt x="648" y="23"/>
                  </a:lnTo>
                  <a:lnTo>
                    <a:pt x="650" y="23"/>
                  </a:lnTo>
                  <a:lnTo>
                    <a:pt x="652" y="23"/>
                  </a:lnTo>
                  <a:lnTo>
                    <a:pt x="654" y="22"/>
                  </a:lnTo>
                  <a:lnTo>
                    <a:pt x="656" y="22"/>
                  </a:lnTo>
                  <a:lnTo>
                    <a:pt x="658" y="22"/>
                  </a:lnTo>
                  <a:lnTo>
                    <a:pt x="660" y="22"/>
                  </a:lnTo>
                  <a:lnTo>
                    <a:pt x="662" y="21"/>
                  </a:lnTo>
                  <a:lnTo>
                    <a:pt x="664" y="21"/>
                  </a:lnTo>
                  <a:lnTo>
                    <a:pt x="666" y="21"/>
                  </a:lnTo>
                  <a:lnTo>
                    <a:pt x="668" y="21"/>
                  </a:lnTo>
                  <a:lnTo>
                    <a:pt x="670" y="20"/>
                  </a:lnTo>
                  <a:lnTo>
                    <a:pt x="672" y="20"/>
                  </a:lnTo>
                  <a:lnTo>
                    <a:pt x="674" y="20"/>
                  </a:lnTo>
                  <a:lnTo>
                    <a:pt x="676" y="20"/>
                  </a:lnTo>
                  <a:lnTo>
                    <a:pt x="678" y="19"/>
                  </a:lnTo>
                  <a:lnTo>
                    <a:pt x="680" y="19"/>
                  </a:lnTo>
                  <a:lnTo>
                    <a:pt x="682" y="19"/>
                  </a:lnTo>
                  <a:lnTo>
                    <a:pt x="684" y="19"/>
                  </a:lnTo>
                  <a:lnTo>
                    <a:pt x="686" y="18"/>
                  </a:lnTo>
                  <a:lnTo>
                    <a:pt x="688" y="18"/>
                  </a:lnTo>
                  <a:lnTo>
                    <a:pt x="690" y="18"/>
                  </a:lnTo>
                  <a:lnTo>
                    <a:pt x="692" y="18"/>
                  </a:lnTo>
                  <a:lnTo>
                    <a:pt x="694" y="17"/>
                  </a:lnTo>
                  <a:lnTo>
                    <a:pt x="696" y="17"/>
                  </a:lnTo>
                  <a:lnTo>
                    <a:pt x="698" y="17"/>
                  </a:lnTo>
                  <a:lnTo>
                    <a:pt x="700" y="17"/>
                  </a:lnTo>
                  <a:lnTo>
                    <a:pt x="702" y="16"/>
                  </a:lnTo>
                  <a:lnTo>
                    <a:pt x="704" y="16"/>
                  </a:lnTo>
                  <a:lnTo>
                    <a:pt x="706" y="16"/>
                  </a:lnTo>
                  <a:lnTo>
                    <a:pt x="708" y="16"/>
                  </a:lnTo>
                  <a:lnTo>
                    <a:pt x="710" y="15"/>
                  </a:lnTo>
                  <a:lnTo>
                    <a:pt x="712" y="15"/>
                  </a:lnTo>
                  <a:lnTo>
                    <a:pt x="714" y="15"/>
                  </a:lnTo>
                  <a:lnTo>
                    <a:pt x="716" y="15"/>
                  </a:lnTo>
                  <a:lnTo>
                    <a:pt x="718" y="14"/>
                  </a:lnTo>
                  <a:lnTo>
                    <a:pt x="720" y="14"/>
                  </a:lnTo>
                  <a:lnTo>
                    <a:pt x="722" y="14"/>
                  </a:lnTo>
                  <a:lnTo>
                    <a:pt x="724" y="14"/>
                  </a:lnTo>
                  <a:lnTo>
                    <a:pt x="726" y="14"/>
                  </a:lnTo>
                  <a:lnTo>
                    <a:pt x="728" y="13"/>
                  </a:lnTo>
                  <a:lnTo>
                    <a:pt x="730" y="13"/>
                  </a:lnTo>
                  <a:lnTo>
                    <a:pt x="732" y="13"/>
                  </a:lnTo>
                  <a:lnTo>
                    <a:pt x="734" y="13"/>
                  </a:lnTo>
                  <a:lnTo>
                    <a:pt x="736" y="12"/>
                  </a:lnTo>
                  <a:lnTo>
                    <a:pt x="738" y="12"/>
                  </a:lnTo>
                  <a:lnTo>
                    <a:pt x="740" y="12"/>
                  </a:lnTo>
                  <a:lnTo>
                    <a:pt x="742" y="12"/>
                  </a:lnTo>
                  <a:lnTo>
                    <a:pt x="744" y="11"/>
                  </a:lnTo>
                  <a:lnTo>
                    <a:pt x="746" y="11"/>
                  </a:lnTo>
                  <a:lnTo>
                    <a:pt x="748" y="11"/>
                  </a:lnTo>
                  <a:lnTo>
                    <a:pt x="750" y="11"/>
                  </a:lnTo>
                  <a:lnTo>
                    <a:pt x="752" y="10"/>
                  </a:lnTo>
                  <a:lnTo>
                    <a:pt x="754" y="10"/>
                  </a:lnTo>
                  <a:lnTo>
                    <a:pt x="756" y="10"/>
                  </a:lnTo>
                  <a:lnTo>
                    <a:pt x="758" y="10"/>
                  </a:lnTo>
                  <a:lnTo>
                    <a:pt x="760" y="10"/>
                  </a:lnTo>
                  <a:lnTo>
                    <a:pt x="762" y="9"/>
                  </a:lnTo>
                  <a:lnTo>
                    <a:pt x="764" y="9"/>
                  </a:lnTo>
                  <a:lnTo>
                    <a:pt x="766" y="9"/>
                  </a:lnTo>
                  <a:lnTo>
                    <a:pt x="768" y="9"/>
                  </a:lnTo>
                  <a:lnTo>
                    <a:pt x="770" y="8"/>
                  </a:lnTo>
                  <a:lnTo>
                    <a:pt x="772" y="8"/>
                  </a:lnTo>
                  <a:lnTo>
                    <a:pt x="774" y="8"/>
                  </a:lnTo>
                  <a:lnTo>
                    <a:pt x="776" y="8"/>
                  </a:lnTo>
                  <a:lnTo>
                    <a:pt x="778" y="7"/>
                  </a:lnTo>
                  <a:lnTo>
                    <a:pt x="780" y="7"/>
                  </a:lnTo>
                  <a:lnTo>
                    <a:pt x="782" y="7"/>
                  </a:lnTo>
                  <a:lnTo>
                    <a:pt x="784" y="7"/>
                  </a:lnTo>
                  <a:lnTo>
                    <a:pt x="786" y="7"/>
                  </a:lnTo>
                  <a:lnTo>
                    <a:pt x="788" y="6"/>
                  </a:lnTo>
                  <a:lnTo>
                    <a:pt x="790" y="6"/>
                  </a:lnTo>
                  <a:lnTo>
                    <a:pt x="792" y="6"/>
                  </a:lnTo>
                  <a:lnTo>
                    <a:pt x="794" y="6"/>
                  </a:lnTo>
                  <a:lnTo>
                    <a:pt x="796" y="5"/>
                  </a:lnTo>
                  <a:lnTo>
                    <a:pt x="798" y="5"/>
                  </a:lnTo>
                  <a:lnTo>
                    <a:pt x="800" y="5"/>
                  </a:lnTo>
                  <a:lnTo>
                    <a:pt x="802" y="5"/>
                  </a:lnTo>
                  <a:lnTo>
                    <a:pt x="804" y="5"/>
                  </a:lnTo>
                  <a:lnTo>
                    <a:pt x="806" y="4"/>
                  </a:lnTo>
                  <a:lnTo>
                    <a:pt x="808" y="4"/>
                  </a:lnTo>
                  <a:lnTo>
                    <a:pt x="810" y="4"/>
                  </a:lnTo>
                  <a:lnTo>
                    <a:pt x="812" y="4"/>
                  </a:lnTo>
                  <a:lnTo>
                    <a:pt x="814" y="3"/>
                  </a:lnTo>
                  <a:lnTo>
                    <a:pt x="816" y="3"/>
                  </a:lnTo>
                  <a:lnTo>
                    <a:pt x="818" y="3"/>
                  </a:lnTo>
                  <a:lnTo>
                    <a:pt x="820" y="3"/>
                  </a:lnTo>
                  <a:lnTo>
                    <a:pt x="822" y="2"/>
                  </a:lnTo>
                  <a:lnTo>
                    <a:pt x="824" y="2"/>
                  </a:lnTo>
                  <a:lnTo>
                    <a:pt x="826" y="2"/>
                  </a:lnTo>
                  <a:lnTo>
                    <a:pt x="828" y="2"/>
                  </a:lnTo>
                  <a:lnTo>
                    <a:pt x="830" y="2"/>
                  </a:lnTo>
                  <a:lnTo>
                    <a:pt x="832" y="1"/>
                  </a:lnTo>
                  <a:lnTo>
                    <a:pt x="834" y="1"/>
                  </a:lnTo>
                  <a:lnTo>
                    <a:pt x="836" y="1"/>
                  </a:lnTo>
                  <a:lnTo>
                    <a:pt x="838" y="1"/>
                  </a:lnTo>
                  <a:lnTo>
                    <a:pt x="840" y="0"/>
                  </a:lnTo>
                  <a:lnTo>
                    <a:pt x="842" y="0"/>
                  </a:lnTo>
                  <a:lnTo>
                    <a:pt x="844" y="0"/>
                  </a:lnTo>
                  <a:lnTo>
                    <a:pt x="845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28" name="Rectangle 8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88" name="Oval 87"/>
          <p:cNvSpPr/>
          <p:nvPr/>
        </p:nvSpPr>
        <p:spPr>
          <a:xfrm>
            <a:off x="1965325" y="1882775"/>
            <a:ext cx="750888" cy="3698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2" name="Object 87"/>
          <p:cNvGraphicFramePr>
            <a:graphicFrameLocks noChangeAspect="1"/>
          </p:cNvGraphicFramePr>
          <p:nvPr/>
        </p:nvGraphicFramePr>
        <p:xfrm>
          <a:off x="382588" y="2386013"/>
          <a:ext cx="12080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609336" imgH="177723" progId="Equation.DSMT4">
                  <p:embed/>
                </p:oleObj>
              </mc:Choice>
              <mc:Fallback>
                <p:oleObj name="Equation" r:id="rId8" imgW="609336" imgH="177723" progId="Equation.DSMT4">
                  <p:embed/>
                  <p:pic>
                    <p:nvPicPr>
                      <p:cNvPr id="2052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2386013"/>
                        <a:ext cx="120808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88"/>
          <p:cNvGraphicFramePr>
            <a:graphicFrameLocks noChangeAspect="1"/>
          </p:cNvGraphicFramePr>
          <p:nvPr/>
        </p:nvGraphicFramePr>
        <p:xfrm>
          <a:off x="846138" y="2778125"/>
          <a:ext cx="9318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69696" imgH="177723" progId="Equation.DSMT4">
                  <p:embed/>
                </p:oleObj>
              </mc:Choice>
              <mc:Fallback>
                <p:oleObj name="Equation" r:id="rId10" imgW="469696" imgH="177723" progId="Equation.DSMT4">
                  <p:embed/>
                  <p:pic>
                    <p:nvPicPr>
                      <p:cNvPr id="2053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2778125"/>
                        <a:ext cx="9318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Oval 90"/>
          <p:cNvSpPr/>
          <p:nvPr/>
        </p:nvSpPr>
        <p:spPr>
          <a:xfrm>
            <a:off x="758825" y="561498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" name="Oval 91"/>
          <p:cNvSpPr/>
          <p:nvPr/>
        </p:nvSpPr>
        <p:spPr>
          <a:xfrm>
            <a:off x="6265863" y="1830388"/>
            <a:ext cx="954087" cy="4079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4" name="Object 89"/>
          <p:cNvGraphicFramePr>
            <a:graphicFrameLocks noChangeAspect="1"/>
          </p:cNvGraphicFramePr>
          <p:nvPr/>
        </p:nvGraphicFramePr>
        <p:xfrm>
          <a:off x="4167188" y="2247900"/>
          <a:ext cx="13589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685502" imgH="177723" progId="Equation.DSMT4">
                  <p:embed/>
                </p:oleObj>
              </mc:Choice>
              <mc:Fallback>
                <p:oleObj name="Equation" r:id="rId12" imgW="685502" imgH="177723" progId="Equation.DSMT4">
                  <p:embed/>
                  <p:pic>
                    <p:nvPicPr>
                      <p:cNvPr id="2054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2247900"/>
                        <a:ext cx="13589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90"/>
          <p:cNvGraphicFramePr>
            <a:graphicFrameLocks noChangeAspect="1"/>
          </p:cNvGraphicFramePr>
          <p:nvPr/>
        </p:nvGraphicFramePr>
        <p:xfrm>
          <a:off x="4664075" y="2708275"/>
          <a:ext cx="906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457002" imgH="177723" progId="Equation.DSMT4">
                  <p:embed/>
                </p:oleObj>
              </mc:Choice>
              <mc:Fallback>
                <p:oleObj name="Equation" r:id="rId14" imgW="457002" imgH="177723" progId="Equation.DSMT4">
                  <p:embed/>
                  <p:pic>
                    <p:nvPicPr>
                      <p:cNvPr id="2055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708275"/>
                        <a:ext cx="9064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91"/>
          <p:cNvGraphicFramePr>
            <a:graphicFrameLocks noChangeAspect="1"/>
          </p:cNvGraphicFramePr>
          <p:nvPr/>
        </p:nvGraphicFramePr>
        <p:xfrm>
          <a:off x="4829175" y="3100388"/>
          <a:ext cx="7302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68140" imgH="177723" progId="Equation.DSMT4">
                  <p:embed/>
                </p:oleObj>
              </mc:Choice>
              <mc:Fallback>
                <p:oleObj name="Equation" r:id="rId16" imgW="368140" imgH="177723" progId="Equation.DSMT4">
                  <p:embed/>
                  <p:pic>
                    <p:nvPicPr>
                      <p:cNvPr id="2056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5" y="3100388"/>
                        <a:ext cx="7302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95"/>
          <p:cNvGrpSpPr>
            <a:grpSpLocks noChangeAspect="1"/>
          </p:cNvGrpSpPr>
          <p:nvPr/>
        </p:nvGrpSpPr>
        <p:grpSpPr bwMode="auto">
          <a:xfrm>
            <a:off x="4376738" y="3525838"/>
            <a:ext cx="4003675" cy="3262312"/>
            <a:chOff x="2757" y="2178"/>
            <a:chExt cx="2522" cy="2055"/>
          </a:xfrm>
        </p:grpSpPr>
        <p:sp>
          <p:nvSpPr>
            <p:cNvPr id="2067" name="AutoShape 94"/>
            <p:cNvSpPr>
              <a:spLocks noChangeAspect="1" noChangeArrowheads="1" noTextEdit="1"/>
            </p:cNvSpPr>
            <p:nvPr/>
          </p:nvSpPr>
          <p:spPr bwMode="auto">
            <a:xfrm>
              <a:off x="2757" y="2178"/>
              <a:ext cx="2522" cy="2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8" name="Rectangle 96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069" name="Line 97"/>
            <p:cNvSpPr>
              <a:spLocks noChangeShapeType="1"/>
            </p:cNvSpPr>
            <p:nvPr/>
          </p:nvSpPr>
          <p:spPr bwMode="auto">
            <a:xfrm flipV="1">
              <a:off x="295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0" name="Line 98"/>
            <p:cNvSpPr>
              <a:spLocks noChangeShapeType="1"/>
            </p:cNvSpPr>
            <p:nvPr/>
          </p:nvSpPr>
          <p:spPr bwMode="auto">
            <a:xfrm flipV="1">
              <a:off x="295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1" name="Line 99"/>
            <p:cNvSpPr>
              <a:spLocks noChangeShapeType="1"/>
            </p:cNvSpPr>
            <p:nvPr/>
          </p:nvSpPr>
          <p:spPr bwMode="auto">
            <a:xfrm flipV="1">
              <a:off x="314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2" name="Line 100"/>
            <p:cNvSpPr>
              <a:spLocks noChangeShapeType="1"/>
            </p:cNvSpPr>
            <p:nvPr/>
          </p:nvSpPr>
          <p:spPr bwMode="auto">
            <a:xfrm flipV="1">
              <a:off x="314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3" name="Line 101"/>
            <p:cNvSpPr>
              <a:spLocks noChangeShapeType="1"/>
            </p:cNvSpPr>
            <p:nvPr/>
          </p:nvSpPr>
          <p:spPr bwMode="auto">
            <a:xfrm flipV="1">
              <a:off x="353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4" name="Line 102"/>
            <p:cNvSpPr>
              <a:spLocks noChangeShapeType="1"/>
            </p:cNvSpPr>
            <p:nvPr/>
          </p:nvSpPr>
          <p:spPr bwMode="auto">
            <a:xfrm flipV="1">
              <a:off x="353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5" name="Line 103"/>
            <p:cNvSpPr>
              <a:spLocks noChangeShapeType="1"/>
            </p:cNvSpPr>
            <p:nvPr/>
          </p:nvSpPr>
          <p:spPr bwMode="auto">
            <a:xfrm flipV="1">
              <a:off x="372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6" name="Line 104"/>
            <p:cNvSpPr>
              <a:spLocks noChangeShapeType="1"/>
            </p:cNvSpPr>
            <p:nvPr/>
          </p:nvSpPr>
          <p:spPr bwMode="auto">
            <a:xfrm flipV="1">
              <a:off x="372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7" name="Line 105"/>
            <p:cNvSpPr>
              <a:spLocks noChangeShapeType="1"/>
            </p:cNvSpPr>
            <p:nvPr/>
          </p:nvSpPr>
          <p:spPr bwMode="auto">
            <a:xfrm flipV="1">
              <a:off x="391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8" name="Line 106"/>
            <p:cNvSpPr>
              <a:spLocks noChangeShapeType="1"/>
            </p:cNvSpPr>
            <p:nvPr/>
          </p:nvSpPr>
          <p:spPr bwMode="auto">
            <a:xfrm flipV="1">
              <a:off x="392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9" name="Line 107"/>
            <p:cNvSpPr>
              <a:spLocks noChangeShapeType="1"/>
            </p:cNvSpPr>
            <p:nvPr/>
          </p:nvSpPr>
          <p:spPr bwMode="auto">
            <a:xfrm flipV="1">
              <a:off x="411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0" name="Line 108"/>
            <p:cNvSpPr>
              <a:spLocks noChangeShapeType="1"/>
            </p:cNvSpPr>
            <p:nvPr/>
          </p:nvSpPr>
          <p:spPr bwMode="auto">
            <a:xfrm flipV="1">
              <a:off x="411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1" name="Line 109"/>
            <p:cNvSpPr>
              <a:spLocks noChangeShapeType="1"/>
            </p:cNvSpPr>
            <p:nvPr/>
          </p:nvSpPr>
          <p:spPr bwMode="auto">
            <a:xfrm flipV="1">
              <a:off x="430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2" name="Line 110"/>
            <p:cNvSpPr>
              <a:spLocks noChangeShapeType="1"/>
            </p:cNvSpPr>
            <p:nvPr/>
          </p:nvSpPr>
          <p:spPr bwMode="auto">
            <a:xfrm flipV="1">
              <a:off x="430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3" name="Line 111"/>
            <p:cNvSpPr>
              <a:spLocks noChangeShapeType="1"/>
            </p:cNvSpPr>
            <p:nvPr/>
          </p:nvSpPr>
          <p:spPr bwMode="auto">
            <a:xfrm flipV="1">
              <a:off x="449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4" name="Line 112"/>
            <p:cNvSpPr>
              <a:spLocks noChangeShapeType="1"/>
            </p:cNvSpPr>
            <p:nvPr/>
          </p:nvSpPr>
          <p:spPr bwMode="auto">
            <a:xfrm flipV="1">
              <a:off x="450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5" name="Line 113"/>
            <p:cNvSpPr>
              <a:spLocks noChangeShapeType="1"/>
            </p:cNvSpPr>
            <p:nvPr/>
          </p:nvSpPr>
          <p:spPr bwMode="auto">
            <a:xfrm flipV="1">
              <a:off x="469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6" name="Line 114"/>
            <p:cNvSpPr>
              <a:spLocks noChangeShapeType="1"/>
            </p:cNvSpPr>
            <p:nvPr/>
          </p:nvSpPr>
          <p:spPr bwMode="auto">
            <a:xfrm flipV="1">
              <a:off x="469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7" name="Line 115"/>
            <p:cNvSpPr>
              <a:spLocks noChangeShapeType="1"/>
            </p:cNvSpPr>
            <p:nvPr/>
          </p:nvSpPr>
          <p:spPr bwMode="auto">
            <a:xfrm flipV="1">
              <a:off x="488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8" name="Line 116"/>
            <p:cNvSpPr>
              <a:spLocks noChangeShapeType="1"/>
            </p:cNvSpPr>
            <p:nvPr/>
          </p:nvSpPr>
          <p:spPr bwMode="auto">
            <a:xfrm flipV="1">
              <a:off x="488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9" name="Line 117"/>
            <p:cNvSpPr>
              <a:spLocks noChangeShapeType="1"/>
            </p:cNvSpPr>
            <p:nvPr/>
          </p:nvSpPr>
          <p:spPr bwMode="auto">
            <a:xfrm flipV="1">
              <a:off x="5080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0" name="Line 118"/>
            <p:cNvSpPr>
              <a:spLocks noChangeShapeType="1"/>
            </p:cNvSpPr>
            <p:nvPr/>
          </p:nvSpPr>
          <p:spPr bwMode="auto">
            <a:xfrm flipV="1">
              <a:off x="508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Line 119"/>
            <p:cNvSpPr>
              <a:spLocks noChangeShapeType="1"/>
            </p:cNvSpPr>
            <p:nvPr/>
          </p:nvSpPr>
          <p:spPr bwMode="auto">
            <a:xfrm>
              <a:off x="2762" y="3996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Line 120"/>
            <p:cNvSpPr>
              <a:spLocks noChangeShapeType="1"/>
            </p:cNvSpPr>
            <p:nvPr/>
          </p:nvSpPr>
          <p:spPr bwMode="auto">
            <a:xfrm>
              <a:off x="2762" y="400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3" name="Line 121"/>
            <p:cNvSpPr>
              <a:spLocks noChangeShapeType="1"/>
            </p:cNvSpPr>
            <p:nvPr/>
          </p:nvSpPr>
          <p:spPr bwMode="auto">
            <a:xfrm>
              <a:off x="2762" y="377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Line 122"/>
            <p:cNvSpPr>
              <a:spLocks noChangeShapeType="1"/>
            </p:cNvSpPr>
            <p:nvPr/>
          </p:nvSpPr>
          <p:spPr bwMode="auto">
            <a:xfrm>
              <a:off x="2762" y="377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Line 123"/>
            <p:cNvSpPr>
              <a:spLocks noChangeShapeType="1"/>
            </p:cNvSpPr>
            <p:nvPr/>
          </p:nvSpPr>
          <p:spPr bwMode="auto">
            <a:xfrm>
              <a:off x="2762" y="3315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Line 124"/>
            <p:cNvSpPr>
              <a:spLocks noChangeShapeType="1"/>
            </p:cNvSpPr>
            <p:nvPr/>
          </p:nvSpPr>
          <p:spPr bwMode="auto">
            <a:xfrm>
              <a:off x="2762" y="331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Line 125"/>
            <p:cNvSpPr>
              <a:spLocks noChangeShapeType="1"/>
            </p:cNvSpPr>
            <p:nvPr/>
          </p:nvSpPr>
          <p:spPr bwMode="auto">
            <a:xfrm>
              <a:off x="2762" y="3089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8" name="Line 126"/>
            <p:cNvSpPr>
              <a:spLocks noChangeShapeType="1"/>
            </p:cNvSpPr>
            <p:nvPr/>
          </p:nvSpPr>
          <p:spPr bwMode="auto">
            <a:xfrm>
              <a:off x="2762" y="309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Line 127"/>
            <p:cNvSpPr>
              <a:spLocks noChangeShapeType="1"/>
            </p:cNvSpPr>
            <p:nvPr/>
          </p:nvSpPr>
          <p:spPr bwMode="auto">
            <a:xfrm>
              <a:off x="2762" y="286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Line 128"/>
            <p:cNvSpPr>
              <a:spLocks noChangeShapeType="1"/>
            </p:cNvSpPr>
            <p:nvPr/>
          </p:nvSpPr>
          <p:spPr bwMode="auto">
            <a:xfrm>
              <a:off x="2762" y="286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129"/>
            <p:cNvSpPr>
              <a:spLocks noChangeShapeType="1"/>
            </p:cNvSpPr>
            <p:nvPr/>
          </p:nvSpPr>
          <p:spPr bwMode="auto">
            <a:xfrm>
              <a:off x="2762" y="263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130"/>
            <p:cNvSpPr>
              <a:spLocks noChangeShapeType="1"/>
            </p:cNvSpPr>
            <p:nvPr/>
          </p:nvSpPr>
          <p:spPr bwMode="auto">
            <a:xfrm>
              <a:off x="2762" y="26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131"/>
            <p:cNvSpPr>
              <a:spLocks noChangeShapeType="1"/>
            </p:cNvSpPr>
            <p:nvPr/>
          </p:nvSpPr>
          <p:spPr bwMode="auto">
            <a:xfrm>
              <a:off x="2762" y="240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132"/>
            <p:cNvSpPr>
              <a:spLocks noChangeShapeType="1"/>
            </p:cNvSpPr>
            <p:nvPr/>
          </p:nvSpPr>
          <p:spPr bwMode="auto">
            <a:xfrm>
              <a:off x="2762" y="2411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133"/>
            <p:cNvSpPr>
              <a:spLocks noChangeShapeType="1"/>
            </p:cNvSpPr>
            <p:nvPr/>
          </p:nvSpPr>
          <p:spPr bwMode="auto">
            <a:xfrm>
              <a:off x="2762" y="35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134"/>
            <p:cNvSpPr>
              <a:spLocks noChangeShapeType="1"/>
            </p:cNvSpPr>
            <p:nvPr/>
          </p:nvSpPr>
          <p:spPr bwMode="auto">
            <a:xfrm>
              <a:off x="2762" y="354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135"/>
            <p:cNvSpPr>
              <a:spLocks noChangeShapeType="1"/>
            </p:cNvSpPr>
            <p:nvPr/>
          </p:nvSpPr>
          <p:spPr bwMode="auto">
            <a:xfrm>
              <a:off x="2762" y="354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136"/>
            <p:cNvSpPr>
              <a:spLocks noChangeShapeType="1"/>
            </p:cNvSpPr>
            <p:nvPr/>
          </p:nvSpPr>
          <p:spPr bwMode="auto">
            <a:xfrm>
              <a:off x="2762" y="3548"/>
              <a:ext cx="251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Rectangle 137"/>
            <p:cNvSpPr>
              <a:spLocks noChangeArrowheads="1"/>
            </p:cNvSpPr>
            <p:nvPr/>
          </p:nvSpPr>
          <p:spPr bwMode="auto">
            <a:xfrm>
              <a:off x="5225" y="3422"/>
              <a:ext cx="4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10" name="Freeform 138"/>
            <p:cNvSpPr>
              <a:spLocks/>
            </p:cNvSpPr>
            <p:nvPr/>
          </p:nvSpPr>
          <p:spPr bwMode="auto">
            <a:xfrm>
              <a:off x="5249" y="3510"/>
              <a:ext cx="23" cy="69"/>
            </a:xfrm>
            <a:custGeom>
              <a:avLst/>
              <a:gdLst>
                <a:gd name="T0" fmla="*/ 0 w 23"/>
                <a:gd name="T1" fmla="*/ 0 h 69"/>
                <a:gd name="T2" fmla="*/ 23 w 23"/>
                <a:gd name="T3" fmla="*/ 34 h 69"/>
                <a:gd name="T4" fmla="*/ 0 w 23"/>
                <a:gd name="T5" fmla="*/ 69 h 69"/>
                <a:gd name="T6" fmla="*/ 0 w 23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69"/>
                <a:gd name="T14" fmla="*/ 23 w 2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69">
                  <a:moveTo>
                    <a:pt x="0" y="0"/>
                  </a:moveTo>
                  <a:lnTo>
                    <a:pt x="23" y="34"/>
                  </a:lnTo>
                  <a:lnTo>
                    <a:pt x="0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11" name="Line 139"/>
            <p:cNvSpPr>
              <a:spLocks noChangeShapeType="1"/>
            </p:cNvSpPr>
            <p:nvPr/>
          </p:nvSpPr>
          <p:spPr bwMode="auto">
            <a:xfrm flipV="1">
              <a:off x="333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140"/>
            <p:cNvSpPr>
              <a:spLocks noChangeShapeType="1"/>
            </p:cNvSpPr>
            <p:nvPr/>
          </p:nvSpPr>
          <p:spPr bwMode="auto">
            <a:xfrm flipV="1">
              <a:off x="333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141"/>
            <p:cNvSpPr>
              <a:spLocks noChangeShapeType="1"/>
            </p:cNvSpPr>
            <p:nvPr/>
          </p:nvSpPr>
          <p:spPr bwMode="auto">
            <a:xfrm flipV="1">
              <a:off x="334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142"/>
            <p:cNvSpPr>
              <a:spLocks noChangeShapeType="1"/>
            </p:cNvSpPr>
            <p:nvPr/>
          </p:nvSpPr>
          <p:spPr bwMode="auto">
            <a:xfrm flipV="1">
              <a:off x="3343" y="2182"/>
              <a:ext cx="1" cy="204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Rectangle 143"/>
            <p:cNvSpPr>
              <a:spLocks noChangeArrowheads="1"/>
            </p:cNvSpPr>
            <p:nvPr/>
          </p:nvSpPr>
          <p:spPr bwMode="auto">
            <a:xfrm>
              <a:off x="3370" y="2174"/>
              <a:ext cx="4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16" name="Freeform 144"/>
            <p:cNvSpPr>
              <a:spLocks/>
            </p:cNvSpPr>
            <p:nvPr/>
          </p:nvSpPr>
          <p:spPr bwMode="auto">
            <a:xfrm>
              <a:off x="3319" y="2186"/>
              <a:ext cx="44" cy="34"/>
            </a:xfrm>
            <a:custGeom>
              <a:avLst/>
              <a:gdLst>
                <a:gd name="T0" fmla="*/ 0 w 44"/>
                <a:gd name="T1" fmla="*/ 34 h 34"/>
                <a:gd name="T2" fmla="*/ 22 w 44"/>
                <a:gd name="T3" fmla="*/ 0 h 34"/>
                <a:gd name="T4" fmla="*/ 44 w 44"/>
                <a:gd name="T5" fmla="*/ 34 h 34"/>
                <a:gd name="T6" fmla="*/ 0 w 4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34"/>
                <a:gd name="T14" fmla="*/ 44 w 4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34">
                  <a:moveTo>
                    <a:pt x="0" y="34"/>
                  </a:moveTo>
                  <a:lnTo>
                    <a:pt x="22" y="0"/>
                  </a:lnTo>
                  <a:lnTo>
                    <a:pt x="44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17" name="Rectangle 145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18" name="Line 146"/>
            <p:cNvSpPr>
              <a:spLocks noChangeShapeType="1"/>
            </p:cNvSpPr>
            <p:nvPr/>
          </p:nvSpPr>
          <p:spPr bwMode="auto">
            <a:xfrm>
              <a:off x="295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Rectangle 147"/>
            <p:cNvSpPr>
              <a:spLocks noChangeArrowheads="1"/>
            </p:cNvSpPr>
            <p:nvPr/>
          </p:nvSpPr>
          <p:spPr bwMode="auto">
            <a:xfrm>
              <a:off x="2929" y="356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20" name="Line 148"/>
            <p:cNvSpPr>
              <a:spLocks noChangeShapeType="1"/>
            </p:cNvSpPr>
            <p:nvPr/>
          </p:nvSpPr>
          <p:spPr bwMode="auto">
            <a:xfrm>
              <a:off x="314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Rectangle 149"/>
            <p:cNvSpPr>
              <a:spLocks noChangeArrowheads="1"/>
            </p:cNvSpPr>
            <p:nvPr/>
          </p:nvSpPr>
          <p:spPr bwMode="auto">
            <a:xfrm>
              <a:off x="3124" y="356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22" name="Rectangle 150"/>
            <p:cNvSpPr>
              <a:spLocks noChangeArrowheads="1"/>
            </p:cNvSpPr>
            <p:nvPr/>
          </p:nvSpPr>
          <p:spPr bwMode="auto">
            <a:xfrm>
              <a:off x="3351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23" name="Line 151"/>
            <p:cNvSpPr>
              <a:spLocks noChangeShapeType="1"/>
            </p:cNvSpPr>
            <p:nvPr/>
          </p:nvSpPr>
          <p:spPr bwMode="auto">
            <a:xfrm>
              <a:off x="353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Rectangle 152"/>
            <p:cNvSpPr>
              <a:spLocks noChangeArrowheads="1"/>
            </p:cNvSpPr>
            <p:nvPr/>
          </p:nvSpPr>
          <p:spPr bwMode="auto">
            <a:xfrm>
              <a:off x="3538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25" name="Line 153"/>
            <p:cNvSpPr>
              <a:spLocks noChangeShapeType="1"/>
            </p:cNvSpPr>
            <p:nvPr/>
          </p:nvSpPr>
          <p:spPr bwMode="auto">
            <a:xfrm>
              <a:off x="372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Rectangle 154"/>
            <p:cNvSpPr>
              <a:spLocks noChangeArrowheads="1"/>
            </p:cNvSpPr>
            <p:nvPr/>
          </p:nvSpPr>
          <p:spPr bwMode="auto">
            <a:xfrm>
              <a:off x="3730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27" name="Line 155"/>
            <p:cNvSpPr>
              <a:spLocks noChangeShapeType="1"/>
            </p:cNvSpPr>
            <p:nvPr/>
          </p:nvSpPr>
          <p:spPr bwMode="auto">
            <a:xfrm>
              <a:off x="392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Rectangle 156"/>
            <p:cNvSpPr>
              <a:spLocks noChangeArrowheads="1"/>
            </p:cNvSpPr>
            <p:nvPr/>
          </p:nvSpPr>
          <p:spPr bwMode="auto">
            <a:xfrm>
              <a:off x="3924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129" name="Line 157"/>
            <p:cNvSpPr>
              <a:spLocks noChangeShapeType="1"/>
            </p:cNvSpPr>
            <p:nvPr/>
          </p:nvSpPr>
          <p:spPr bwMode="auto">
            <a:xfrm>
              <a:off x="411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Rectangle 158"/>
            <p:cNvSpPr>
              <a:spLocks noChangeArrowheads="1"/>
            </p:cNvSpPr>
            <p:nvPr/>
          </p:nvSpPr>
          <p:spPr bwMode="auto">
            <a:xfrm>
              <a:off x="4117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31" name="Line 159"/>
            <p:cNvSpPr>
              <a:spLocks noChangeShapeType="1"/>
            </p:cNvSpPr>
            <p:nvPr/>
          </p:nvSpPr>
          <p:spPr bwMode="auto">
            <a:xfrm>
              <a:off x="430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Rectangle 160"/>
            <p:cNvSpPr>
              <a:spLocks noChangeArrowheads="1"/>
            </p:cNvSpPr>
            <p:nvPr/>
          </p:nvSpPr>
          <p:spPr bwMode="auto">
            <a:xfrm>
              <a:off x="4311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133" name="Line 161"/>
            <p:cNvSpPr>
              <a:spLocks noChangeShapeType="1"/>
            </p:cNvSpPr>
            <p:nvPr/>
          </p:nvSpPr>
          <p:spPr bwMode="auto">
            <a:xfrm>
              <a:off x="4501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Rectangle 162"/>
            <p:cNvSpPr>
              <a:spLocks noChangeArrowheads="1"/>
            </p:cNvSpPr>
            <p:nvPr/>
          </p:nvSpPr>
          <p:spPr bwMode="auto">
            <a:xfrm>
              <a:off x="4503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135" name="Line 163"/>
            <p:cNvSpPr>
              <a:spLocks noChangeShapeType="1"/>
            </p:cNvSpPr>
            <p:nvPr/>
          </p:nvSpPr>
          <p:spPr bwMode="auto">
            <a:xfrm>
              <a:off x="469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Rectangle 164"/>
            <p:cNvSpPr>
              <a:spLocks noChangeArrowheads="1"/>
            </p:cNvSpPr>
            <p:nvPr/>
          </p:nvSpPr>
          <p:spPr bwMode="auto">
            <a:xfrm>
              <a:off x="4698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2137" name="Line 165"/>
            <p:cNvSpPr>
              <a:spLocks noChangeShapeType="1"/>
            </p:cNvSpPr>
            <p:nvPr/>
          </p:nvSpPr>
          <p:spPr bwMode="auto">
            <a:xfrm>
              <a:off x="488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Rectangle 166"/>
            <p:cNvSpPr>
              <a:spLocks noChangeArrowheads="1"/>
            </p:cNvSpPr>
            <p:nvPr/>
          </p:nvSpPr>
          <p:spPr bwMode="auto">
            <a:xfrm>
              <a:off x="4890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139" name="Line 167"/>
            <p:cNvSpPr>
              <a:spLocks noChangeShapeType="1"/>
            </p:cNvSpPr>
            <p:nvPr/>
          </p:nvSpPr>
          <p:spPr bwMode="auto">
            <a:xfrm>
              <a:off x="508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Rectangle 168"/>
            <p:cNvSpPr>
              <a:spLocks noChangeArrowheads="1"/>
            </p:cNvSpPr>
            <p:nvPr/>
          </p:nvSpPr>
          <p:spPr bwMode="auto">
            <a:xfrm>
              <a:off x="5084" y="356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2141" name="Rectangle 169"/>
            <p:cNvSpPr>
              <a:spLocks noChangeArrowheads="1"/>
            </p:cNvSpPr>
            <p:nvPr/>
          </p:nvSpPr>
          <p:spPr bwMode="auto">
            <a:xfrm>
              <a:off x="3277" y="3961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42" name="Line 170"/>
            <p:cNvSpPr>
              <a:spLocks noChangeShapeType="1"/>
            </p:cNvSpPr>
            <p:nvPr/>
          </p:nvSpPr>
          <p:spPr bwMode="auto">
            <a:xfrm>
              <a:off x="3328" y="4000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Rectangle 171"/>
            <p:cNvSpPr>
              <a:spLocks noChangeArrowheads="1"/>
            </p:cNvSpPr>
            <p:nvPr/>
          </p:nvSpPr>
          <p:spPr bwMode="auto">
            <a:xfrm>
              <a:off x="3301" y="3054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44" name="Line 172"/>
            <p:cNvSpPr>
              <a:spLocks noChangeShapeType="1"/>
            </p:cNvSpPr>
            <p:nvPr/>
          </p:nvSpPr>
          <p:spPr bwMode="auto">
            <a:xfrm>
              <a:off x="3328" y="3093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Rectangle 173"/>
            <p:cNvSpPr>
              <a:spLocks noChangeArrowheads="1"/>
            </p:cNvSpPr>
            <p:nvPr/>
          </p:nvSpPr>
          <p:spPr bwMode="auto">
            <a:xfrm>
              <a:off x="3301" y="2599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46" name="Line 174"/>
            <p:cNvSpPr>
              <a:spLocks noChangeShapeType="1"/>
            </p:cNvSpPr>
            <p:nvPr/>
          </p:nvSpPr>
          <p:spPr bwMode="auto">
            <a:xfrm>
              <a:off x="3328" y="2637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Freeform 175"/>
            <p:cNvSpPr>
              <a:spLocks/>
            </p:cNvSpPr>
            <p:nvPr/>
          </p:nvSpPr>
          <p:spPr bwMode="auto">
            <a:xfrm>
              <a:off x="3922" y="3437"/>
              <a:ext cx="22" cy="107"/>
            </a:xfrm>
            <a:custGeom>
              <a:avLst/>
              <a:gdLst>
                <a:gd name="T0" fmla="*/ 22 w 9"/>
                <a:gd name="T1" fmla="*/ 0 h 28"/>
                <a:gd name="T2" fmla="*/ 17 w 9"/>
                <a:gd name="T3" fmla="*/ 11 h 28"/>
                <a:gd name="T4" fmla="*/ 12 w 9"/>
                <a:gd name="T5" fmla="*/ 27 h 28"/>
                <a:gd name="T6" fmla="*/ 7 w 9"/>
                <a:gd name="T7" fmla="*/ 42 h 28"/>
                <a:gd name="T8" fmla="*/ 2 w 9"/>
                <a:gd name="T9" fmla="*/ 69 h 28"/>
                <a:gd name="T10" fmla="*/ 0 w 9"/>
                <a:gd name="T11" fmla="*/ 92 h 28"/>
                <a:gd name="T12" fmla="*/ 0 w 9"/>
                <a:gd name="T13" fmla="*/ 96 h 28"/>
                <a:gd name="T14" fmla="*/ 0 w 9"/>
                <a:gd name="T15" fmla="*/ 99 h 28"/>
                <a:gd name="T16" fmla="*/ 0 w 9"/>
                <a:gd name="T17" fmla="*/ 103 h 28"/>
                <a:gd name="T18" fmla="*/ 0 w 9"/>
                <a:gd name="T19" fmla="*/ 107 h 28"/>
                <a:gd name="T20" fmla="*/ 0 w 9"/>
                <a:gd name="T21" fmla="*/ 107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"/>
                <a:gd name="T34" fmla="*/ 0 h 28"/>
                <a:gd name="T35" fmla="*/ 9 w 9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" h="28">
                  <a:moveTo>
                    <a:pt x="9" y="0"/>
                  </a:moveTo>
                  <a:lnTo>
                    <a:pt x="7" y="3"/>
                  </a:lnTo>
                  <a:lnTo>
                    <a:pt x="5" y="7"/>
                  </a:lnTo>
                  <a:lnTo>
                    <a:pt x="3" y="11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0" y="28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48" name="Freeform 176"/>
            <p:cNvSpPr>
              <a:spLocks/>
            </p:cNvSpPr>
            <p:nvPr/>
          </p:nvSpPr>
          <p:spPr bwMode="auto">
            <a:xfrm>
              <a:off x="3944" y="2698"/>
              <a:ext cx="1333" cy="739"/>
            </a:xfrm>
            <a:custGeom>
              <a:avLst/>
              <a:gdLst>
                <a:gd name="T0" fmla="*/ 20 w 541"/>
                <a:gd name="T1" fmla="*/ 697 h 193"/>
                <a:gd name="T2" fmla="*/ 44 w 541"/>
                <a:gd name="T3" fmla="*/ 659 h 193"/>
                <a:gd name="T4" fmla="*/ 69 w 541"/>
                <a:gd name="T5" fmla="*/ 628 h 193"/>
                <a:gd name="T6" fmla="*/ 94 w 541"/>
                <a:gd name="T7" fmla="*/ 597 h 193"/>
                <a:gd name="T8" fmla="*/ 118 w 541"/>
                <a:gd name="T9" fmla="*/ 574 h 193"/>
                <a:gd name="T10" fmla="*/ 143 w 541"/>
                <a:gd name="T11" fmla="*/ 551 h 193"/>
                <a:gd name="T12" fmla="*/ 168 w 541"/>
                <a:gd name="T13" fmla="*/ 528 h 193"/>
                <a:gd name="T14" fmla="*/ 192 w 541"/>
                <a:gd name="T15" fmla="*/ 509 h 193"/>
                <a:gd name="T16" fmla="*/ 217 w 541"/>
                <a:gd name="T17" fmla="*/ 490 h 193"/>
                <a:gd name="T18" fmla="*/ 241 w 541"/>
                <a:gd name="T19" fmla="*/ 471 h 193"/>
                <a:gd name="T20" fmla="*/ 266 w 541"/>
                <a:gd name="T21" fmla="*/ 456 h 193"/>
                <a:gd name="T22" fmla="*/ 291 w 541"/>
                <a:gd name="T23" fmla="*/ 440 h 193"/>
                <a:gd name="T24" fmla="*/ 315 w 541"/>
                <a:gd name="T25" fmla="*/ 425 h 193"/>
                <a:gd name="T26" fmla="*/ 340 w 541"/>
                <a:gd name="T27" fmla="*/ 410 h 193"/>
                <a:gd name="T28" fmla="*/ 365 w 541"/>
                <a:gd name="T29" fmla="*/ 394 h 193"/>
                <a:gd name="T30" fmla="*/ 389 w 541"/>
                <a:gd name="T31" fmla="*/ 379 h 193"/>
                <a:gd name="T32" fmla="*/ 414 w 541"/>
                <a:gd name="T33" fmla="*/ 364 h 193"/>
                <a:gd name="T34" fmla="*/ 439 w 541"/>
                <a:gd name="T35" fmla="*/ 352 h 193"/>
                <a:gd name="T36" fmla="*/ 463 w 541"/>
                <a:gd name="T37" fmla="*/ 341 h 193"/>
                <a:gd name="T38" fmla="*/ 488 w 541"/>
                <a:gd name="T39" fmla="*/ 325 h 193"/>
                <a:gd name="T40" fmla="*/ 513 w 541"/>
                <a:gd name="T41" fmla="*/ 314 h 193"/>
                <a:gd name="T42" fmla="*/ 537 w 541"/>
                <a:gd name="T43" fmla="*/ 302 h 193"/>
                <a:gd name="T44" fmla="*/ 562 w 541"/>
                <a:gd name="T45" fmla="*/ 291 h 193"/>
                <a:gd name="T46" fmla="*/ 586 w 541"/>
                <a:gd name="T47" fmla="*/ 280 h 193"/>
                <a:gd name="T48" fmla="*/ 611 w 541"/>
                <a:gd name="T49" fmla="*/ 268 h 193"/>
                <a:gd name="T50" fmla="*/ 636 w 541"/>
                <a:gd name="T51" fmla="*/ 257 h 193"/>
                <a:gd name="T52" fmla="*/ 660 w 541"/>
                <a:gd name="T53" fmla="*/ 245 h 193"/>
                <a:gd name="T54" fmla="*/ 685 w 541"/>
                <a:gd name="T55" fmla="*/ 234 h 193"/>
                <a:gd name="T56" fmla="*/ 710 w 541"/>
                <a:gd name="T57" fmla="*/ 222 h 193"/>
                <a:gd name="T58" fmla="*/ 734 w 541"/>
                <a:gd name="T59" fmla="*/ 214 h 193"/>
                <a:gd name="T60" fmla="*/ 759 w 541"/>
                <a:gd name="T61" fmla="*/ 203 h 193"/>
                <a:gd name="T62" fmla="*/ 784 w 541"/>
                <a:gd name="T63" fmla="*/ 191 h 193"/>
                <a:gd name="T64" fmla="*/ 808 w 541"/>
                <a:gd name="T65" fmla="*/ 184 h 193"/>
                <a:gd name="T66" fmla="*/ 833 w 541"/>
                <a:gd name="T67" fmla="*/ 172 h 193"/>
                <a:gd name="T68" fmla="*/ 857 w 541"/>
                <a:gd name="T69" fmla="*/ 165 h 193"/>
                <a:gd name="T70" fmla="*/ 882 w 541"/>
                <a:gd name="T71" fmla="*/ 153 h 193"/>
                <a:gd name="T72" fmla="*/ 907 w 541"/>
                <a:gd name="T73" fmla="*/ 146 h 193"/>
                <a:gd name="T74" fmla="*/ 931 w 541"/>
                <a:gd name="T75" fmla="*/ 134 h 193"/>
                <a:gd name="T76" fmla="*/ 956 w 541"/>
                <a:gd name="T77" fmla="*/ 126 h 193"/>
                <a:gd name="T78" fmla="*/ 981 w 541"/>
                <a:gd name="T79" fmla="*/ 119 h 193"/>
                <a:gd name="T80" fmla="*/ 1005 w 541"/>
                <a:gd name="T81" fmla="*/ 107 h 193"/>
                <a:gd name="T82" fmla="*/ 1030 w 541"/>
                <a:gd name="T83" fmla="*/ 100 h 193"/>
                <a:gd name="T84" fmla="*/ 1055 w 541"/>
                <a:gd name="T85" fmla="*/ 92 h 193"/>
                <a:gd name="T86" fmla="*/ 1079 w 541"/>
                <a:gd name="T87" fmla="*/ 80 h 193"/>
                <a:gd name="T88" fmla="*/ 1104 w 541"/>
                <a:gd name="T89" fmla="*/ 73 h 193"/>
                <a:gd name="T90" fmla="*/ 1128 w 541"/>
                <a:gd name="T91" fmla="*/ 65 h 193"/>
                <a:gd name="T92" fmla="*/ 1153 w 541"/>
                <a:gd name="T93" fmla="*/ 57 h 193"/>
                <a:gd name="T94" fmla="*/ 1178 w 541"/>
                <a:gd name="T95" fmla="*/ 50 h 193"/>
                <a:gd name="T96" fmla="*/ 1202 w 541"/>
                <a:gd name="T97" fmla="*/ 38 h 193"/>
                <a:gd name="T98" fmla="*/ 1227 w 541"/>
                <a:gd name="T99" fmla="*/ 31 h 193"/>
                <a:gd name="T100" fmla="*/ 1252 w 541"/>
                <a:gd name="T101" fmla="*/ 23 h 193"/>
                <a:gd name="T102" fmla="*/ 1276 w 541"/>
                <a:gd name="T103" fmla="*/ 15 h 193"/>
                <a:gd name="T104" fmla="*/ 1301 w 541"/>
                <a:gd name="T105" fmla="*/ 8 h 193"/>
                <a:gd name="T106" fmla="*/ 1326 w 541"/>
                <a:gd name="T107" fmla="*/ 0 h 1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41"/>
                <a:gd name="T163" fmla="*/ 0 h 193"/>
                <a:gd name="T164" fmla="*/ 541 w 541"/>
                <a:gd name="T165" fmla="*/ 193 h 1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41" h="193">
                  <a:moveTo>
                    <a:pt x="0" y="193"/>
                  </a:moveTo>
                  <a:lnTo>
                    <a:pt x="2" y="190"/>
                  </a:lnTo>
                  <a:lnTo>
                    <a:pt x="4" y="187"/>
                  </a:lnTo>
                  <a:lnTo>
                    <a:pt x="6" y="184"/>
                  </a:lnTo>
                  <a:lnTo>
                    <a:pt x="8" y="182"/>
                  </a:lnTo>
                  <a:lnTo>
                    <a:pt x="10" y="180"/>
                  </a:lnTo>
                  <a:lnTo>
                    <a:pt x="12" y="178"/>
                  </a:lnTo>
                  <a:lnTo>
                    <a:pt x="14" y="176"/>
                  </a:lnTo>
                  <a:lnTo>
                    <a:pt x="16" y="174"/>
                  </a:lnTo>
                  <a:lnTo>
                    <a:pt x="18" y="172"/>
                  </a:lnTo>
                  <a:lnTo>
                    <a:pt x="20" y="170"/>
                  </a:lnTo>
                  <a:lnTo>
                    <a:pt x="22" y="168"/>
                  </a:lnTo>
                  <a:lnTo>
                    <a:pt x="24" y="167"/>
                  </a:lnTo>
                  <a:lnTo>
                    <a:pt x="26" y="165"/>
                  </a:lnTo>
                  <a:lnTo>
                    <a:pt x="28" y="164"/>
                  </a:lnTo>
                  <a:lnTo>
                    <a:pt x="30" y="162"/>
                  </a:lnTo>
                  <a:lnTo>
                    <a:pt x="32" y="161"/>
                  </a:lnTo>
                  <a:lnTo>
                    <a:pt x="34" y="159"/>
                  </a:lnTo>
                  <a:lnTo>
                    <a:pt x="36" y="158"/>
                  </a:lnTo>
                  <a:lnTo>
                    <a:pt x="38" y="156"/>
                  </a:lnTo>
                  <a:lnTo>
                    <a:pt x="40" y="155"/>
                  </a:lnTo>
                  <a:lnTo>
                    <a:pt x="42" y="154"/>
                  </a:lnTo>
                  <a:lnTo>
                    <a:pt x="44" y="152"/>
                  </a:lnTo>
                  <a:lnTo>
                    <a:pt x="46" y="151"/>
                  </a:lnTo>
                  <a:lnTo>
                    <a:pt x="48" y="150"/>
                  </a:lnTo>
                  <a:lnTo>
                    <a:pt x="50" y="149"/>
                  </a:lnTo>
                  <a:lnTo>
                    <a:pt x="52" y="147"/>
                  </a:lnTo>
                  <a:lnTo>
                    <a:pt x="54" y="146"/>
                  </a:lnTo>
                  <a:lnTo>
                    <a:pt x="56" y="145"/>
                  </a:lnTo>
                  <a:lnTo>
                    <a:pt x="58" y="144"/>
                  </a:lnTo>
                  <a:lnTo>
                    <a:pt x="60" y="143"/>
                  </a:lnTo>
                  <a:lnTo>
                    <a:pt x="62" y="142"/>
                  </a:lnTo>
                  <a:lnTo>
                    <a:pt x="64" y="140"/>
                  </a:lnTo>
                  <a:lnTo>
                    <a:pt x="66" y="139"/>
                  </a:lnTo>
                  <a:lnTo>
                    <a:pt x="68" y="138"/>
                  </a:lnTo>
                  <a:lnTo>
                    <a:pt x="70" y="137"/>
                  </a:lnTo>
                  <a:lnTo>
                    <a:pt x="72" y="136"/>
                  </a:lnTo>
                  <a:lnTo>
                    <a:pt x="74" y="135"/>
                  </a:lnTo>
                  <a:lnTo>
                    <a:pt x="76" y="134"/>
                  </a:lnTo>
                  <a:lnTo>
                    <a:pt x="78" y="133"/>
                  </a:lnTo>
                  <a:lnTo>
                    <a:pt x="80" y="132"/>
                  </a:lnTo>
                  <a:lnTo>
                    <a:pt x="82" y="131"/>
                  </a:lnTo>
                  <a:lnTo>
                    <a:pt x="84" y="130"/>
                  </a:lnTo>
                  <a:lnTo>
                    <a:pt x="86" y="129"/>
                  </a:lnTo>
                  <a:lnTo>
                    <a:pt x="88" y="128"/>
                  </a:lnTo>
                  <a:lnTo>
                    <a:pt x="90" y="127"/>
                  </a:lnTo>
                  <a:lnTo>
                    <a:pt x="92" y="126"/>
                  </a:lnTo>
                  <a:lnTo>
                    <a:pt x="94" y="125"/>
                  </a:lnTo>
                  <a:lnTo>
                    <a:pt x="96" y="124"/>
                  </a:lnTo>
                  <a:lnTo>
                    <a:pt x="98" y="123"/>
                  </a:lnTo>
                  <a:lnTo>
                    <a:pt x="100" y="123"/>
                  </a:lnTo>
                  <a:lnTo>
                    <a:pt x="102" y="122"/>
                  </a:lnTo>
                  <a:lnTo>
                    <a:pt x="104" y="121"/>
                  </a:lnTo>
                  <a:lnTo>
                    <a:pt x="106" y="120"/>
                  </a:lnTo>
                  <a:lnTo>
                    <a:pt x="108" y="119"/>
                  </a:lnTo>
                  <a:lnTo>
                    <a:pt x="110" y="118"/>
                  </a:lnTo>
                  <a:lnTo>
                    <a:pt x="112" y="117"/>
                  </a:lnTo>
                  <a:lnTo>
                    <a:pt x="114" y="116"/>
                  </a:lnTo>
                  <a:lnTo>
                    <a:pt x="116" y="116"/>
                  </a:lnTo>
                  <a:lnTo>
                    <a:pt x="118" y="115"/>
                  </a:lnTo>
                  <a:lnTo>
                    <a:pt x="120" y="114"/>
                  </a:lnTo>
                  <a:lnTo>
                    <a:pt x="122" y="113"/>
                  </a:lnTo>
                  <a:lnTo>
                    <a:pt x="124" y="112"/>
                  </a:lnTo>
                  <a:lnTo>
                    <a:pt x="126" y="111"/>
                  </a:lnTo>
                  <a:lnTo>
                    <a:pt x="128" y="111"/>
                  </a:lnTo>
                  <a:lnTo>
                    <a:pt x="130" y="110"/>
                  </a:lnTo>
                  <a:lnTo>
                    <a:pt x="132" y="109"/>
                  </a:lnTo>
                  <a:lnTo>
                    <a:pt x="134" y="108"/>
                  </a:lnTo>
                  <a:lnTo>
                    <a:pt x="136" y="107"/>
                  </a:lnTo>
                  <a:lnTo>
                    <a:pt x="138" y="107"/>
                  </a:lnTo>
                  <a:lnTo>
                    <a:pt x="140" y="106"/>
                  </a:lnTo>
                  <a:lnTo>
                    <a:pt x="142" y="105"/>
                  </a:lnTo>
                  <a:lnTo>
                    <a:pt x="144" y="104"/>
                  </a:lnTo>
                  <a:lnTo>
                    <a:pt x="146" y="104"/>
                  </a:lnTo>
                  <a:lnTo>
                    <a:pt x="148" y="103"/>
                  </a:lnTo>
                  <a:lnTo>
                    <a:pt x="150" y="102"/>
                  </a:lnTo>
                  <a:lnTo>
                    <a:pt x="152" y="101"/>
                  </a:lnTo>
                  <a:lnTo>
                    <a:pt x="154" y="101"/>
                  </a:lnTo>
                  <a:lnTo>
                    <a:pt x="156" y="100"/>
                  </a:lnTo>
                  <a:lnTo>
                    <a:pt x="158" y="99"/>
                  </a:lnTo>
                  <a:lnTo>
                    <a:pt x="160" y="98"/>
                  </a:lnTo>
                  <a:lnTo>
                    <a:pt x="162" y="98"/>
                  </a:lnTo>
                  <a:lnTo>
                    <a:pt x="164" y="97"/>
                  </a:lnTo>
                  <a:lnTo>
                    <a:pt x="166" y="96"/>
                  </a:lnTo>
                  <a:lnTo>
                    <a:pt x="168" y="95"/>
                  </a:lnTo>
                  <a:lnTo>
                    <a:pt x="170" y="95"/>
                  </a:lnTo>
                  <a:lnTo>
                    <a:pt x="172" y="94"/>
                  </a:lnTo>
                  <a:lnTo>
                    <a:pt x="174" y="93"/>
                  </a:lnTo>
                  <a:lnTo>
                    <a:pt x="176" y="93"/>
                  </a:lnTo>
                  <a:lnTo>
                    <a:pt x="178" y="92"/>
                  </a:lnTo>
                  <a:lnTo>
                    <a:pt x="180" y="91"/>
                  </a:lnTo>
                  <a:lnTo>
                    <a:pt x="182" y="91"/>
                  </a:lnTo>
                  <a:lnTo>
                    <a:pt x="184" y="90"/>
                  </a:lnTo>
                  <a:lnTo>
                    <a:pt x="186" y="89"/>
                  </a:lnTo>
                  <a:lnTo>
                    <a:pt x="188" y="89"/>
                  </a:lnTo>
                  <a:lnTo>
                    <a:pt x="190" y="88"/>
                  </a:lnTo>
                  <a:lnTo>
                    <a:pt x="192" y="87"/>
                  </a:lnTo>
                  <a:lnTo>
                    <a:pt x="194" y="87"/>
                  </a:lnTo>
                  <a:lnTo>
                    <a:pt x="196" y="86"/>
                  </a:lnTo>
                  <a:lnTo>
                    <a:pt x="198" y="85"/>
                  </a:lnTo>
                  <a:lnTo>
                    <a:pt x="200" y="85"/>
                  </a:lnTo>
                  <a:lnTo>
                    <a:pt x="202" y="84"/>
                  </a:lnTo>
                  <a:lnTo>
                    <a:pt x="204" y="83"/>
                  </a:lnTo>
                  <a:lnTo>
                    <a:pt x="206" y="83"/>
                  </a:lnTo>
                  <a:lnTo>
                    <a:pt x="208" y="82"/>
                  </a:lnTo>
                  <a:lnTo>
                    <a:pt x="210" y="81"/>
                  </a:lnTo>
                  <a:lnTo>
                    <a:pt x="212" y="81"/>
                  </a:lnTo>
                  <a:lnTo>
                    <a:pt x="214" y="80"/>
                  </a:lnTo>
                  <a:lnTo>
                    <a:pt x="216" y="79"/>
                  </a:lnTo>
                  <a:lnTo>
                    <a:pt x="218" y="79"/>
                  </a:lnTo>
                  <a:lnTo>
                    <a:pt x="220" y="78"/>
                  </a:lnTo>
                  <a:lnTo>
                    <a:pt x="222" y="78"/>
                  </a:lnTo>
                  <a:lnTo>
                    <a:pt x="224" y="77"/>
                  </a:lnTo>
                  <a:lnTo>
                    <a:pt x="226" y="76"/>
                  </a:lnTo>
                  <a:lnTo>
                    <a:pt x="228" y="76"/>
                  </a:lnTo>
                  <a:lnTo>
                    <a:pt x="230" y="75"/>
                  </a:lnTo>
                  <a:lnTo>
                    <a:pt x="232" y="74"/>
                  </a:lnTo>
                  <a:lnTo>
                    <a:pt x="234" y="74"/>
                  </a:lnTo>
                  <a:lnTo>
                    <a:pt x="236" y="73"/>
                  </a:lnTo>
                  <a:lnTo>
                    <a:pt x="238" y="73"/>
                  </a:lnTo>
                  <a:lnTo>
                    <a:pt x="240" y="72"/>
                  </a:lnTo>
                  <a:lnTo>
                    <a:pt x="242" y="71"/>
                  </a:lnTo>
                  <a:lnTo>
                    <a:pt x="244" y="71"/>
                  </a:lnTo>
                  <a:lnTo>
                    <a:pt x="246" y="70"/>
                  </a:lnTo>
                  <a:lnTo>
                    <a:pt x="248" y="70"/>
                  </a:lnTo>
                  <a:lnTo>
                    <a:pt x="250" y="69"/>
                  </a:lnTo>
                  <a:lnTo>
                    <a:pt x="252" y="69"/>
                  </a:lnTo>
                  <a:lnTo>
                    <a:pt x="254" y="68"/>
                  </a:lnTo>
                  <a:lnTo>
                    <a:pt x="256" y="67"/>
                  </a:lnTo>
                  <a:lnTo>
                    <a:pt x="258" y="67"/>
                  </a:lnTo>
                  <a:lnTo>
                    <a:pt x="260" y="66"/>
                  </a:lnTo>
                  <a:lnTo>
                    <a:pt x="262" y="66"/>
                  </a:lnTo>
                  <a:lnTo>
                    <a:pt x="264" y="65"/>
                  </a:lnTo>
                  <a:lnTo>
                    <a:pt x="266" y="64"/>
                  </a:lnTo>
                  <a:lnTo>
                    <a:pt x="268" y="64"/>
                  </a:lnTo>
                  <a:lnTo>
                    <a:pt x="270" y="63"/>
                  </a:lnTo>
                  <a:lnTo>
                    <a:pt x="272" y="63"/>
                  </a:lnTo>
                  <a:lnTo>
                    <a:pt x="274" y="62"/>
                  </a:lnTo>
                  <a:lnTo>
                    <a:pt x="276" y="62"/>
                  </a:lnTo>
                  <a:lnTo>
                    <a:pt x="278" y="61"/>
                  </a:lnTo>
                  <a:lnTo>
                    <a:pt x="280" y="61"/>
                  </a:lnTo>
                  <a:lnTo>
                    <a:pt x="282" y="60"/>
                  </a:lnTo>
                  <a:lnTo>
                    <a:pt x="284" y="59"/>
                  </a:lnTo>
                  <a:lnTo>
                    <a:pt x="286" y="59"/>
                  </a:lnTo>
                  <a:lnTo>
                    <a:pt x="288" y="58"/>
                  </a:lnTo>
                  <a:lnTo>
                    <a:pt x="290" y="58"/>
                  </a:lnTo>
                  <a:lnTo>
                    <a:pt x="292" y="57"/>
                  </a:lnTo>
                  <a:lnTo>
                    <a:pt x="294" y="57"/>
                  </a:lnTo>
                  <a:lnTo>
                    <a:pt x="296" y="56"/>
                  </a:lnTo>
                  <a:lnTo>
                    <a:pt x="298" y="56"/>
                  </a:lnTo>
                  <a:lnTo>
                    <a:pt x="300" y="55"/>
                  </a:lnTo>
                  <a:lnTo>
                    <a:pt x="302" y="55"/>
                  </a:lnTo>
                  <a:lnTo>
                    <a:pt x="304" y="54"/>
                  </a:lnTo>
                  <a:lnTo>
                    <a:pt x="306" y="53"/>
                  </a:lnTo>
                  <a:lnTo>
                    <a:pt x="308" y="53"/>
                  </a:lnTo>
                  <a:lnTo>
                    <a:pt x="310" y="52"/>
                  </a:lnTo>
                  <a:lnTo>
                    <a:pt x="312" y="52"/>
                  </a:lnTo>
                  <a:lnTo>
                    <a:pt x="314" y="51"/>
                  </a:lnTo>
                  <a:lnTo>
                    <a:pt x="316" y="51"/>
                  </a:lnTo>
                  <a:lnTo>
                    <a:pt x="318" y="50"/>
                  </a:lnTo>
                  <a:lnTo>
                    <a:pt x="320" y="50"/>
                  </a:lnTo>
                  <a:lnTo>
                    <a:pt x="322" y="49"/>
                  </a:lnTo>
                  <a:lnTo>
                    <a:pt x="324" y="49"/>
                  </a:lnTo>
                  <a:lnTo>
                    <a:pt x="326" y="48"/>
                  </a:lnTo>
                  <a:lnTo>
                    <a:pt x="328" y="48"/>
                  </a:lnTo>
                  <a:lnTo>
                    <a:pt x="330" y="47"/>
                  </a:lnTo>
                  <a:lnTo>
                    <a:pt x="332" y="47"/>
                  </a:lnTo>
                  <a:lnTo>
                    <a:pt x="334" y="46"/>
                  </a:lnTo>
                  <a:lnTo>
                    <a:pt x="336" y="46"/>
                  </a:lnTo>
                  <a:lnTo>
                    <a:pt x="338" y="45"/>
                  </a:lnTo>
                  <a:lnTo>
                    <a:pt x="340" y="45"/>
                  </a:lnTo>
                  <a:lnTo>
                    <a:pt x="342" y="44"/>
                  </a:lnTo>
                  <a:lnTo>
                    <a:pt x="344" y="44"/>
                  </a:lnTo>
                  <a:lnTo>
                    <a:pt x="346" y="43"/>
                  </a:lnTo>
                  <a:lnTo>
                    <a:pt x="348" y="43"/>
                  </a:lnTo>
                  <a:lnTo>
                    <a:pt x="350" y="42"/>
                  </a:lnTo>
                  <a:lnTo>
                    <a:pt x="352" y="42"/>
                  </a:lnTo>
                  <a:lnTo>
                    <a:pt x="354" y="41"/>
                  </a:lnTo>
                  <a:lnTo>
                    <a:pt x="356" y="41"/>
                  </a:lnTo>
                  <a:lnTo>
                    <a:pt x="358" y="40"/>
                  </a:lnTo>
                  <a:lnTo>
                    <a:pt x="360" y="40"/>
                  </a:lnTo>
                  <a:lnTo>
                    <a:pt x="362" y="39"/>
                  </a:lnTo>
                  <a:lnTo>
                    <a:pt x="364" y="39"/>
                  </a:lnTo>
                  <a:lnTo>
                    <a:pt x="366" y="38"/>
                  </a:lnTo>
                  <a:lnTo>
                    <a:pt x="368" y="38"/>
                  </a:lnTo>
                  <a:lnTo>
                    <a:pt x="370" y="37"/>
                  </a:lnTo>
                  <a:lnTo>
                    <a:pt x="372" y="37"/>
                  </a:lnTo>
                  <a:lnTo>
                    <a:pt x="374" y="36"/>
                  </a:lnTo>
                  <a:lnTo>
                    <a:pt x="376" y="36"/>
                  </a:lnTo>
                  <a:lnTo>
                    <a:pt x="378" y="35"/>
                  </a:lnTo>
                  <a:lnTo>
                    <a:pt x="380" y="35"/>
                  </a:lnTo>
                  <a:lnTo>
                    <a:pt x="382" y="34"/>
                  </a:lnTo>
                  <a:lnTo>
                    <a:pt x="384" y="34"/>
                  </a:lnTo>
                  <a:lnTo>
                    <a:pt x="386" y="33"/>
                  </a:lnTo>
                  <a:lnTo>
                    <a:pt x="388" y="33"/>
                  </a:lnTo>
                  <a:lnTo>
                    <a:pt x="390" y="32"/>
                  </a:lnTo>
                  <a:lnTo>
                    <a:pt x="392" y="32"/>
                  </a:lnTo>
                  <a:lnTo>
                    <a:pt x="394" y="31"/>
                  </a:lnTo>
                  <a:lnTo>
                    <a:pt x="396" y="31"/>
                  </a:lnTo>
                  <a:lnTo>
                    <a:pt x="398" y="31"/>
                  </a:lnTo>
                  <a:lnTo>
                    <a:pt x="400" y="30"/>
                  </a:lnTo>
                  <a:lnTo>
                    <a:pt x="402" y="30"/>
                  </a:lnTo>
                  <a:lnTo>
                    <a:pt x="404" y="29"/>
                  </a:lnTo>
                  <a:lnTo>
                    <a:pt x="406" y="29"/>
                  </a:lnTo>
                  <a:lnTo>
                    <a:pt x="408" y="28"/>
                  </a:lnTo>
                  <a:lnTo>
                    <a:pt x="410" y="28"/>
                  </a:lnTo>
                  <a:lnTo>
                    <a:pt x="412" y="27"/>
                  </a:lnTo>
                  <a:lnTo>
                    <a:pt x="414" y="27"/>
                  </a:lnTo>
                  <a:lnTo>
                    <a:pt x="416" y="26"/>
                  </a:lnTo>
                  <a:lnTo>
                    <a:pt x="418" y="26"/>
                  </a:lnTo>
                  <a:lnTo>
                    <a:pt x="420" y="25"/>
                  </a:lnTo>
                  <a:lnTo>
                    <a:pt x="422" y="25"/>
                  </a:lnTo>
                  <a:lnTo>
                    <a:pt x="424" y="25"/>
                  </a:lnTo>
                  <a:lnTo>
                    <a:pt x="426" y="24"/>
                  </a:lnTo>
                  <a:lnTo>
                    <a:pt x="428" y="24"/>
                  </a:lnTo>
                  <a:lnTo>
                    <a:pt x="430" y="23"/>
                  </a:lnTo>
                  <a:lnTo>
                    <a:pt x="432" y="23"/>
                  </a:lnTo>
                  <a:lnTo>
                    <a:pt x="434" y="22"/>
                  </a:lnTo>
                  <a:lnTo>
                    <a:pt x="436" y="22"/>
                  </a:lnTo>
                  <a:lnTo>
                    <a:pt x="438" y="21"/>
                  </a:lnTo>
                  <a:lnTo>
                    <a:pt x="440" y="21"/>
                  </a:lnTo>
                  <a:lnTo>
                    <a:pt x="442" y="20"/>
                  </a:lnTo>
                  <a:lnTo>
                    <a:pt x="444" y="20"/>
                  </a:lnTo>
                  <a:lnTo>
                    <a:pt x="446" y="20"/>
                  </a:lnTo>
                  <a:lnTo>
                    <a:pt x="448" y="19"/>
                  </a:lnTo>
                  <a:lnTo>
                    <a:pt x="450" y="19"/>
                  </a:lnTo>
                  <a:lnTo>
                    <a:pt x="452" y="18"/>
                  </a:lnTo>
                  <a:lnTo>
                    <a:pt x="454" y="18"/>
                  </a:lnTo>
                  <a:lnTo>
                    <a:pt x="456" y="17"/>
                  </a:lnTo>
                  <a:lnTo>
                    <a:pt x="458" y="17"/>
                  </a:lnTo>
                  <a:lnTo>
                    <a:pt x="460" y="17"/>
                  </a:lnTo>
                  <a:lnTo>
                    <a:pt x="462" y="16"/>
                  </a:lnTo>
                  <a:lnTo>
                    <a:pt x="464" y="16"/>
                  </a:lnTo>
                  <a:lnTo>
                    <a:pt x="466" y="15"/>
                  </a:lnTo>
                  <a:lnTo>
                    <a:pt x="468" y="15"/>
                  </a:lnTo>
                  <a:lnTo>
                    <a:pt x="470" y="14"/>
                  </a:lnTo>
                  <a:lnTo>
                    <a:pt x="472" y="14"/>
                  </a:lnTo>
                  <a:lnTo>
                    <a:pt x="474" y="13"/>
                  </a:lnTo>
                  <a:lnTo>
                    <a:pt x="476" y="13"/>
                  </a:lnTo>
                  <a:lnTo>
                    <a:pt x="478" y="13"/>
                  </a:lnTo>
                  <a:lnTo>
                    <a:pt x="480" y="12"/>
                  </a:lnTo>
                  <a:lnTo>
                    <a:pt x="482" y="12"/>
                  </a:lnTo>
                  <a:lnTo>
                    <a:pt x="484" y="11"/>
                  </a:lnTo>
                  <a:lnTo>
                    <a:pt x="486" y="11"/>
                  </a:lnTo>
                  <a:lnTo>
                    <a:pt x="488" y="10"/>
                  </a:lnTo>
                  <a:lnTo>
                    <a:pt x="490" y="10"/>
                  </a:lnTo>
                  <a:lnTo>
                    <a:pt x="492" y="10"/>
                  </a:lnTo>
                  <a:lnTo>
                    <a:pt x="494" y="9"/>
                  </a:lnTo>
                  <a:lnTo>
                    <a:pt x="496" y="9"/>
                  </a:lnTo>
                  <a:lnTo>
                    <a:pt x="498" y="8"/>
                  </a:lnTo>
                  <a:lnTo>
                    <a:pt x="500" y="8"/>
                  </a:lnTo>
                  <a:lnTo>
                    <a:pt x="502" y="8"/>
                  </a:lnTo>
                  <a:lnTo>
                    <a:pt x="504" y="7"/>
                  </a:lnTo>
                  <a:lnTo>
                    <a:pt x="506" y="7"/>
                  </a:lnTo>
                  <a:lnTo>
                    <a:pt x="508" y="6"/>
                  </a:lnTo>
                  <a:lnTo>
                    <a:pt x="510" y="6"/>
                  </a:lnTo>
                  <a:lnTo>
                    <a:pt x="512" y="5"/>
                  </a:lnTo>
                  <a:lnTo>
                    <a:pt x="514" y="5"/>
                  </a:lnTo>
                  <a:lnTo>
                    <a:pt x="516" y="5"/>
                  </a:lnTo>
                  <a:lnTo>
                    <a:pt x="518" y="4"/>
                  </a:lnTo>
                  <a:lnTo>
                    <a:pt x="520" y="4"/>
                  </a:lnTo>
                  <a:lnTo>
                    <a:pt x="522" y="3"/>
                  </a:lnTo>
                  <a:lnTo>
                    <a:pt x="524" y="3"/>
                  </a:lnTo>
                  <a:lnTo>
                    <a:pt x="526" y="3"/>
                  </a:lnTo>
                  <a:lnTo>
                    <a:pt x="528" y="2"/>
                  </a:lnTo>
                  <a:lnTo>
                    <a:pt x="530" y="2"/>
                  </a:lnTo>
                  <a:lnTo>
                    <a:pt x="532" y="1"/>
                  </a:lnTo>
                  <a:lnTo>
                    <a:pt x="534" y="1"/>
                  </a:lnTo>
                  <a:lnTo>
                    <a:pt x="536" y="1"/>
                  </a:lnTo>
                  <a:lnTo>
                    <a:pt x="538" y="0"/>
                  </a:lnTo>
                  <a:lnTo>
                    <a:pt x="540" y="0"/>
                  </a:lnTo>
                  <a:lnTo>
                    <a:pt x="54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49" name="Rectangle 177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181" name="Oval 180"/>
          <p:cNvSpPr/>
          <p:nvPr/>
        </p:nvSpPr>
        <p:spPr>
          <a:xfrm>
            <a:off x="6192838" y="565785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948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1" grpId="0" animBg="1"/>
      <p:bldP spid="92" grpId="0" animBg="1"/>
      <p:bldP spid="1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11"/>
          <p:cNvGrpSpPr>
            <a:grpSpLocks noChangeAspect="1"/>
          </p:cNvGrpSpPr>
          <p:nvPr/>
        </p:nvGrpSpPr>
        <p:grpSpPr bwMode="auto">
          <a:xfrm>
            <a:off x="3948113" y="3668713"/>
            <a:ext cx="3703637" cy="2968625"/>
            <a:chOff x="-192" y="1552"/>
            <a:chExt cx="2771" cy="2221"/>
          </a:xfrm>
        </p:grpSpPr>
        <p:sp>
          <p:nvSpPr>
            <p:cNvPr id="317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-192" y="1556"/>
              <a:ext cx="2771" cy="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3" name="Rectangle 12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4" name="Line 13"/>
            <p:cNvSpPr>
              <a:spLocks noChangeShapeType="1"/>
            </p:cNvSpPr>
            <p:nvPr/>
          </p:nvSpPr>
          <p:spPr bwMode="auto">
            <a:xfrm flipV="1">
              <a:off x="22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Line 14"/>
            <p:cNvSpPr>
              <a:spLocks noChangeShapeType="1"/>
            </p:cNvSpPr>
            <p:nvPr/>
          </p:nvSpPr>
          <p:spPr bwMode="auto">
            <a:xfrm flipV="1">
              <a:off x="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Line 15"/>
            <p:cNvSpPr>
              <a:spLocks noChangeShapeType="1"/>
            </p:cNvSpPr>
            <p:nvPr/>
          </p:nvSpPr>
          <p:spPr bwMode="auto">
            <a:xfrm flipV="1">
              <a:off x="447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7" name="Line 16"/>
            <p:cNvSpPr>
              <a:spLocks noChangeShapeType="1"/>
            </p:cNvSpPr>
            <p:nvPr/>
          </p:nvSpPr>
          <p:spPr bwMode="auto">
            <a:xfrm flipV="1">
              <a:off x="4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Line 17"/>
            <p:cNvSpPr>
              <a:spLocks noChangeShapeType="1"/>
            </p:cNvSpPr>
            <p:nvPr/>
          </p:nvSpPr>
          <p:spPr bwMode="auto">
            <a:xfrm flipV="1">
              <a:off x="6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" name="Line 18"/>
            <p:cNvSpPr>
              <a:spLocks noChangeShapeType="1"/>
            </p:cNvSpPr>
            <p:nvPr/>
          </p:nvSpPr>
          <p:spPr bwMode="auto">
            <a:xfrm flipV="1">
              <a:off x="6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Line 19"/>
            <p:cNvSpPr>
              <a:spLocks noChangeShapeType="1"/>
            </p:cNvSpPr>
            <p:nvPr/>
          </p:nvSpPr>
          <p:spPr bwMode="auto">
            <a:xfrm flipV="1">
              <a:off x="87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" name="Line 20"/>
            <p:cNvSpPr>
              <a:spLocks noChangeShapeType="1"/>
            </p:cNvSpPr>
            <p:nvPr/>
          </p:nvSpPr>
          <p:spPr bwMode="auto">
            <a:xfrm flipV="1">
              <a:off x="87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Line 21"/>
            <p:cNvSpPr>
              <a:spLocks noChangeShapeType="1"/>
            </p:cNvSpPr>
            <p:nvPr/>
          </p:nvSpPr>
          <p:spPr bwMode="auto">
            <a:xfrm flipV="1">
              <a:off x="108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Line 22"/>
            <p:cNvSpPr>
              <a:spLocks noChangeShapeType="1"/>
            </p:cNvSpPr>
            <p:nvPr/>
          </p:nvSpPr>
          <p:spPr bwMode="auto">
            <a:xfrm flipV="1">
              <a:off x="108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" name="Line 23"/>
            <p:cNvSpPr>
              <a:spLocks noChangeShapeType="1"/>
            </p:cNvSpPr>
            <p:nvPr/>
          </p:nvSpPr>
          <p:spPr bwMode="auto">
            <a:xfrm flipV="1">
              <a:off x="129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Line 24"/>
            <p:cNvSpPr>
              <a:spLocks noChangeShapeType="1"/>
            </p:cNvSpPr>
            <p:nvPr/>
          </p:nvSpPr>
          <p:spPr bwMode="auto">
            <a:xfrm flipV="1">
              <a:off x="129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" name="Line 25"/>
            <p:cNvSpPr>
              <a:spLocks noChangeShapeType="1"/>
            </p:cNvSpPr>
            <p:nvPr/>
          </p:nvSpPr>
          <p:spPr bwMode="auto">
            <a:xfrm flipV="1">
              <a:off x="151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Line 26"/>
            <p:cNvSpPr>
              <a:spLocks noChangeShapeType="1"/>
            </p:cNvSpPr>
            <p:nvPr/>
          </p:nvSpPr>
          <p:spPr bwMode="auto">
            <a:xfrm flipV="1">
              <a:off x="151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" name="Line 27"/>
            <p:cNvSpPr>
              <a:spLocks noChangeShapeType="1"/>
            </p:cNvSpPr>
            <p:nvPr/>
          </p:nvSpPr>
          <p:spPr bwMode="auto">
            <a:xfrm flipV="1">
              <a:off x="172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Line 28"/>
            <p:cNvSpPr>
              <a:spLocks noChangeShapeType="1"/>
            </p:cNvSpPr>
            <p:nvPr/>
          </p:nvSpPr>
          <p:spPr bwMode="auto">
            <a:xfrm flipV="1">
              <a:off x="17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0" name="Line 29"/>
            <p:cNvSpPr>
              <a:spLocks noChangeShapeType="1"/>
            </p:cNvSpPr>
            <p:nvPr/>
          </p:nvSpPr>
          <p:spPr bwMode="auto">
            <a:xfrm flipV="1">
              <a:off x="193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Line 30"/>
            <p:cNvSpPr>
              <a:spLocks noChangeShapeType="1"/>
            </p:cNvSpPr>
            <p:nvPr/>
          </p:nvSpPr>
          <p:spPr bwMode="auto">
            <a:xfrm flipV="1">
              <a:off x="19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2" name="Line 31"/>
            <p:cNvSpPr>
              <a:spLocks noChangeShapeType="1"/>
            </p:cNvSpPr>
            <p:nvPr/>
          </p:nvSpPr>
          <p:spPr bwMode="auto">
            <a:xfrm flipV="1">
              <a:off x="214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Line 32"/>
            <p:cNvSpPr>
              <a:spLocks noChangeShapeType="1"/>
            </p:cNvSpPr>
            <p:nvPr/>
          </p:nvSpPr>
          <p:spPr bwMode="auto">
            <a:xfrm flipV="1">
              <a:off x="21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4" name="Line 33"/>
            <p:cNvSpPr>
              <a:spLocks noChangeShapeType="1"/>
            </p:cNvSpPr>
            <p:nvPr/>
          </p:nvSpPr>
          <p:spPr bwMode="auto">
            <a:xfrm flipV="1">
              <a:off x="23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Line 34"/>
            <p:cNvSpPr>
              <a:spLocks noChangeShapeType="1"/>
            </p:cNvSpPr>
            <p:nvPr/>
          </p:nvSpPr>
          <p:spPr bwMode="auto">
            <a:xfrm flipV="1">
              <a:off x="23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6" name="Line 35"/>
            <p:cNvSpPr>
              <a:spLocks noChangeShapeType="1"/>
            </p:cNvSpPr>
            <p:nvPr/>
          </p:nvSpPr>
          <p:spPr bwMode="auto">
            <a:xfrm>
              <a:off x="-187" y="351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Line 36"/>
            <p:cNvSpPr>
              <a:spLocks noChangeShapeType="1"/>
            </p:cNvSpPr>
            <p:nvPr/>
          </p:nvSpPr>
          <p:spPr bwMode="auto">
            <a:xfrm>
              <a:off x="-187" y="352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8" name="Line 37"/>
            <p:cNvSpPr>
              <a:spLocks noChangeShapeType="1"/>
            </p:cNvSpPr>
            <p:nvPr/>
          </p:nvSpPr>
          <p:spPr bwMode="auto">
            <a:xfrm>
              <a:off x="-187" y="327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Line 38"/>
            <p:cNvSpPr>
              <a:spLocks noChangeShapeType="1"/>
            </p:cNvSpPr>
            <p:nvPr/>
          </p:nvSpPr>
          <p:spPr bwMode="auto">
            <a:xfrm>
              <a:off x="-187" y="327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0" name="Line 39"/>
            <p:cNvSpPr>
              <a:spLocks noChangeShapeType="1"/>
            </p:cNvSpPr>
            <p:nvPr/>
          </p:nvSpPr>
          <p:spPr bwMode="auto">
            <a:xfrm>
              <a:off x="-187" y="278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Line 40"/>
            <p:cNvSpPr>
              <a:spLocks noChangeShapeType="1"/>
            </p:cNvSpPr>
            <p:nvPr/>
          </p:nvSpPr>
          <p:spPr bwMode="auto">
            <a:xfrm>
              <a:off x="-187" y="278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2" name="Line 41"/>
            <p:cNvSpPr>
              <a:spLocks noChangeShapeType="1"/>
            </p:cNvSpPr>
            <p:nvPr/>
          </p:nvSpPr>
          <p:spPr bwMode="auto">
            <a:xfrm>
              <a:off x="-187" y="253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Line 42"/>
            <p:cNvSpPr>
              <a:spLocks noChangeShapeType="1"/>
            </p:cNvSpPr>
            <p:nvPr/>
          </p:nvSpPr>
          <p:spPr bwMode="auto">
            <a:xfrm>
              <a:off x="-187" y="254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4" name="Line 43"/>
            <p:cNvSpPr>
              <a:spLocks noChangeShapeType="1"/>
            </p:cNvSpPr>
            <p:nvPr/>
          </p:nvSpPr>
          <p:spPr bwMode="auto">
            <a:xfrm>
              <a:off x="-187" y="2295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Line 44"/>
            <p:cNvSpPr>
              <a:spLocks noChangeShapeType="1"/>
            </p:cNvSpPr>
            <p:nvPr/>
          </p:nvSpPr>
          <p:spPr bwMode="auto">
            <a:xfrm>
              <a:off x="-187" y="229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6" name="Line 45"/>
            <p:cNvSpPr>
              <a:spLocks noChangeShapeType="1"/>
            </p:cNvSpPr>
            <p:nvPr/>
          </p:nvSpPr>
          <p:spPr bwMode="auto">
            <a:xfrm>
              <a:off x="-187" y="204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Line 46"/>
            <p:cNvSpPr>
              <a:spLocks noChangeShapeType="1"/>
            </p:cNvSpPr>
            <p:nvPr/>
          </p:nvSpPr>
          <p:spPr bwMode="auto">
            <a:xfrm>
              <a:off x="-187" y="205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8" name="Line 47"/>
            <p:cNvSpPr>
              <a:spLocks noChangeShapeType="1"/>
            </p:cNvSpPr>
            <p:nvPr/>
          </p:nvSpPr>
          <p:spPr bwMode="auto">
            <a:xfrm>
              <a:off x="-187" y="1804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9" name="Line 48"/>
            <p:cNvSpPr>
              <a:spLocks noChangeShapeType="1"/>
            </p:cNvSpPr>
            <p:nvPr/>
          </p:nvSpPr>
          <p:spPr bwMode="auto">
            <a:xfrm>
              <a:off x="-187" y="180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0" name="Line 49"/>
            <p:cNvSpPr>
              <a:spLocks noChangeShapeType="1"/>
            </p:cNvSpPr>
            <p:nvPr/>
          </p:nvSpPr>
          <p:spPr bwMode="auto">
            <a:xfrm>
              <a:off x="-187" y="302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Line 50"/>
            <p:cNvSpPr>
              <a:spLocks noChangeShapeType="1"/>
            </p:cNvSpPr>
            <p:nvPr/>
          </p:nvSpPr>
          <p:spPr bwMode="auto">
            <a:xfrm>
              <a:off x="-187" y="302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2" name="Line 51"/>
            <p:cNvSpPr>
              <a:spLocks noChangeShapeType="1"/>
            </p:cNvSpPr>
            <p:nvPr/>
          </p:nvSpPr>
          <p:spPr bwMode="auto">
            <a:xfrm>
              <a:off x="-187" y="3030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Line 52"/>
            <p:cNvSpPr>
              <a:spLocks noChangeShapeType="1"/>
            </p:cNvSpPr>
            <p:nvPr/>
          </p:nvSpPr>
          <p:spPr bwMode="auto">
            <a:xfrm>
              <a:off x="-187" y="3034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4" name="Rectangle 53"/>
            <p:cNvSpPr>
              <a:spLocks noChangeArrowheads="1"/>
            </p:cNvSpPr>
            <p:nvPr/>
          </p:nvSpPr>
          <p:spPr bwMode="auto">
            <a:xfrm>
              <a:off x="2522" y="2898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215" name="Freeform 54"/>
            <p:cNvSpPr>
              <a:spLocks/>
            </p:cNvSpPr>
            <p:nvPr/>
          </p:nvSpPr>
          <p:spPr bwMode="auto">
            <a:xfrm>
              <a:off x="2547" y="2993"/>
              <a:ext cx="24" cy="74"/>
            </a:xfrm>
            <a:custGeom>
              <a:avLst/>
              <a:gdLst>
                <a:gd name="T0" fmla="*/ 0 w 24"/>
                <a:gd name="T1" fmla="*/ 0 h 74"/>
                <a:gd name="T2" fmla="*/ 24 w 24"/>
                <a:gd name="T3" fmla="*/ 37 h 74"/>
                <a:gd name="T4" fmla="*/ 0 w 24"/>
                <a:gd name="T5" fmla="*/ 74 h 74"/>
                <a:gd name="T6" fmla="*/ 0 w 24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74"/>
                <a:gd name="T14" fmla="*/ 24 w 24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74">
                  <a:moveTo>
                    <a:pt x="0" y="0"/>
                  </a:moveTo>
                  <a:lnTo>
                    <a:pt x="24" y="37"/>
                  </a:ln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16" name="Line 55"/>
            <p:cNvSpPr>
              <a:spLocks noChangeShapeType="1"/>
            </p:cNvSpPr>
            <p:nvPr/>
          </p:nvSpPr>
          <p:spPr bwMode="auto">
            <a:xfrm flipV="1">
              <a:off x="23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Line 56"/>
            <p:cNvSpPr>
              <a:spLocks noChangeShapeType="1"/>
            </p:cNvSpPr>
            <p:nvPr/>
          </p:nvSpPr>
          <p:spPr bwMode="auto">
            <a:xfrm flipV="1">
              <a:off x="23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8" name="Line 57"/>
            <p:cNvSpPr>
              <a:spLocks noChangeShapeType="1"/>
            </p:cNvSpPr>
            <p:nvPr/>
          </p:nvSpPr>
          <p:spPr bwMode="auto">
            <a:xfrm flipV="1">
              <a:off x="2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9" name="Line 58"/>
            <p:cNvSpPr>
              <a:spLocks noChangeShapeType="1"/>
            </p:cNvSpPr>
            <p:nvPr/>
          </p:nvSpPr>
          <p:spPr bwMode="auto">
            <a:xfrm flipV="1">
              <a:off x="24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0" name="Rectangle 59"/>
            <p:cNvSpPr>
              <a:spLocks noChangeArrowheads="1"/>
            </p:cNvSpPr>
            <p:nvPr/>
          </p:nvSpPr>
          <p:spPr bwMode="auto">
            <a:xfrm>
              <a:off x="271" y="1552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221" name="Freeform 60"/>
            <p:cNvSpPr>
              <a:spLocks/>
            </p:cNvSpPr>
            <p:nvPr/>
          </p:nvSpPr>
          <p:spPr bwMode="auto">
            <a:xfrm>
              <a:off x="214" y="1564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24 w 49"/>
                <a:gd name="T3" fmla="*/ 0 h 37"/>
                <a:gd name="T4" fmla="*/ 49 w 49"/>
                <a:gd name="T5" fmla="*/ 37 h 37"/>
                <a:gd name="T6" fmla="*/ 0 w 49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7"/>
                <a:gd name="T14" fmla="*/ 49 w 49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7">
                  <a:moveTo>
                    <a:pt x="0" y="37"/>
                  </a:moveTo>
                  <a:lnTo>
                    <a:pt x="24" y="0"/>
                  </a:lnTo>
                  <a:lnTo>
                    <a:pt x="49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22" name="Rectangle 61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23" name="Line 62"/>
            <p:cNvSpPr>
              <a:spLocks noChangeShapeType="1"/>
            </p:cNvSpPr>
            <p:nvPr/>
          </p:nvSpPr>
          <p:spPr bwMode="auto">
            <a:xfrm>
              <a:off x="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4" name="Rectangle 63"/>
            <p:cNvSpPr>
              <a:spLocks noChangeArrowheads="1"/>
            </p:cNvSpPr>
            <p:nvPr/>
          </p:nvSpPr>
          <p:spPr bwMode="auto">
            <a:xfrm>
              <a:off x="-3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25" name="Rectangle 64"/>
            <p:cNvSpPr>
              <a:spLocks noChangeArrowheads="1"/>
            </p:cNvSpPr>
            <p:nvPr/>
          </p:nvSpPr>
          <p:spPr bwMode="auto">
            <a:xfrm>
              <a:off x="249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226" name="Line 65"/>
            <p:cNvSpPr>
              <a:spLocks noChangeShapeType="1"/>
            </p:cNvSpPr>
            <p:nvPr/>
          </p:nvSpPr>
          <p:spPr bwMode="auto">
            <a:xfrm>
              <a:off x="4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7" name="Rectangle 66"/>
            <p:cNvSpPr>
              <a:spLocks noChangeArrowheads="1"/>
            </p:cNvSpPr>
            <p:nvPr/>
          </p:nvSpPr>
          <p:spPr bwMode="auto">
            <a:xfrm>
              <a:off x="45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28" name="Line 67"/>
            <p:cNvSpPr>
              <a:spLocks noChangeShapeType="1"/>
            </p:cNvSpPr>
            <p:nvPr/>
          </p:nvSpPr>
          <p:spPr bwMode="auto">
            <a:xfrm>
              <a:off x="6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9" name="Rectangle 68"/>
            <p:cNvSpPr>
              <a:spLocks noChangeArrowheads="1"/>
            </p:cNvSpPr>
            <p:nvPr/>
          </p:nvSpPr>
          <p:spPr bwMode="auto">
            <a:xfrm>
              <a:off x="66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30" name="Line 69"/>
            <p:cNvSpPr>
              <a:spLocks noChangeShapeType="1"/>
            </p:cNvSpPr>
            <p:nvPr/>
          </p:nvSpPr>
          <p:spPr bwMode="auto">
            <a:xfrm>
              <a:off x="87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1" name="Rectangle 70"/>
            <p:cNvSpPr>
              <a:spLocks noChangeArrowheads="1"/>
            </p:cNvSpPr>
            <p:nvPr/>
          </p:nvSpPr>
          <p:spPr bwMode="auto">
            <a:xfrm>
              <a:off x="87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32" name="Line 71"/>
            <p:cNvSpPr>
              <a:spLocks noChangeShapeType="1"/>
            </p:cNvSpPr>
            <p:nvPr/>
          </p:nvSpPr>
          <p:spPr bwMode="auto">
            <a:xfrm>
              <a:off x="108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3" name="Rectangle 72"/>
            <p:cNvSpPr>
              <a:spLocks noChangeArrowheads="1"/>
            </p:cNvSpPr>
            <p:nvPr/>
          </p:nvSpPr>
          <p:spPr bwMode="auto">
            <a:xfrm>
              <a:off x="109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34" name="Line 73"/>
            <p:cNvSpPr>
              <a:spLocks noChangeShapeType="1"/>
            </p:cNvSpPr>
            <p:nvPr/>
          </p:nvSpPr>
          <p:spPr bwMode="auto">
            <a:xfrm>
              <a:off x="129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5" name="Rectangle 74"/>
            <p:cNvSpPr>
              <a:spLocks noChangeArrowheads="1"/>
            </p:cNvSpPr>
            <p:nvPr/>
          </p:nvSpPr>
          <p:spPr bwMode="auto">
            <a:xfrm>
              <a:off x="130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236" name="Line 75"/>
            <p:cNvSpPr>
              <a:spLocks noChangeShapeType="1"/>
            </p:cNvSpPr>
            <p:nvPr/>
          </p:nvSpPr>
          <p:spPr bwMode="auto">
            <a:xfrm>
              <a:off x="151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7" name="Rectangle 76"/>
            <p:cNvSpPr>
              <a:spLocks noChangeArrowheads="1"/>
            </p:cNvSpPr>
            <p:nvPr/>
          </p:nvSpPr>
          <p:spPr bwMode="auto">
            <a:xfrm>
              <a:off x="151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238" name="Line 77"/>
            <p:cNvSpPr>
              <a:spLocks noChangeShapeType="1"/>
            </p:cNvSpPr>
            <p:nvPr/>
          </p:nvSpPr>
          <p:spPr bwMode="auto">
            <a:xfrm>
              <a:off x="17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9" name="Rectangle 78"/>
            <p:cNvSpPr>
              <a:spLocks noChangeArrowheads="1"/>
            </p:cNvSpPr>
            <p:nvPr/>
          </p:nvSpPr>
          <p:spPr bwMode="auto">
            <a:xfrm>
              <a:off x="172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240" name="Line 79"/>
            <p:cNvSpPr>
              <a:spLocks noChangeShapeType="1"/>
            </p:cNvSpPr>
            <p:nvPr/>
          </p:nvSpPr>
          <p:spPr bwMode="auto">
            <a:xfrm>
              <a:off x="193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1" name="Rectangle 80"/>
            <p:cNvSpPr>
              <a:spLocks noChangeArrowheads="1"/>
            </p:cNvSpPr>
            <p:nvPr/>
          </p:nvSpPr>
          <p:spPr bwMode="auto">
            <a:xfrm>
              <a:off x="1940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242" name="Line 81"/>
            <p:cNvSpPr>
              <a:spLocks noChangeShapeType="1"/>
            </p:cNvSpPr>
            <p:nvPr/>
          </p:nvSpPr>
          <p:spPr bwMode="auto">
            <a:xfrm>
              <a:off x="21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3" name="Rectangle 82"/>
            <p:cNvSpPr>
              <a:spLocks noChangeArrowheads="1"/>
            </p:cNvSpPr>
            <p:nvPr/>
          </p:nvSpPr>
          <p:spPr bwMode="auto">
            <a:xfrm>
              <a:off x="215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3244" name="Line 83"/>
            <p:cNvSpPr>
              <a:spLocks noChangeShapeType="1"/>
            </p:cNvSpPr>
            <p:nvPr/>
          </p:nvSpPr>
          <p:spPr bwMode="auto">
            <a:xfrm>
              <a:off x="23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5" name="Rectangle 84"/>
            <p:cNvSpPr>
              <a:spLocks noChangeArrowheads="1"/>
            </p:cNvSpPr>
            <p:nvPr/>
          </p:nvSpPr>
          <p:spPr bwMode="auto">
            <a:xfrm>
              <a:off x="2335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3246" name="Rectangle 85"/>
            <p:cNvSpPr>
              <a:spLocks noChangeArrowheads="1"/>
            </p:cNvSpPr>
            <p:nvPr/>
          </p:nvSpPr>
          <p:spPr bwMode="auto">
            <a:xfrm>
              <a:off x="168" y="3480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247" name="Line 86"/>
            <p:cNvSpPr>
              <a:spLocks noChangeShapeType="1"/>
            </p:cNvSpPr>
            <p:nvPr/>
          </p:nvSpPr>
          <p:spPr bwMode="auto">
            <a:xfrm>
              <a:off x="225" y="352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8" name="Rectangle 87"/>
            <p:cNvSpPr>
              <a:spLocks noChangeArrowheads="1"/>
            </p:cNvSpPr>
            <p:nvPr/>
          </p:nvSpPr>
          <p:spPr bwMode="auto">
            <a:xfrm>
              <a:off x="195" y="2501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49" name="Line 88"/>
            <p:cNvSpPr>
              <a:spLocks noChangeShapeType="1"/>
            </p:cNvSpPr>
            <p:nvPr/>
          </p:nvSpPr>
          <p:spPr bwMode="auto">
            <a:xfrm>
              <a:off x="225" y="2543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0" name="Rectangle 89"/>
            <p:cNvSpPr>
              <a:spLocks noChangeArrowheads="1"/>
            </p:cNvSpPr>
            <p:nvPr/>
          </p:nvSpPr>
          <p:spPr bwMode="auto">
            <a:xfrm>
              <a:off x="195" y="2010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51" name="Line 90"/>
            <p:cNvSpPr>
              <a:spLocks noChangeShapeType="1"/>
            </p:cNvSpPr>
            <p:nvPr/>
          </p:nvSpPr>
          <p:spPr bwMode="auto">
            <a:xfrm>
              <a:off x="225" y="205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2" name="Rectangle 93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35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III) Solving a Radical Equation</a:t>
            </a:r>
          </a:p>
        </p:txBody>
      </p:sp>
      <p:sp>
        <p:nvSpPr>
          <p:cNvPr id="3080" name="Content Placeholder 2"/>
          <p:cNvSpPr>
            <a:spLocks noGrp="1"/>
          </p:cNvSpPr>
          <p:nvPr>
            <p:ph sz="quarter" idx="1"/>
          </p:nvPr>
        </p:nvSpPr>
        <p:spPr>
          <a:xfrm>
            <a:off x="191069" y="973137"/>
            <a:ext cx="7888406" cy="2573337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200" dirty="0"/>
              <a:t>Solving’ means finding the point where both sides of the equation are equal</a:t>
            </a:r>
          </a:p>
          <a:p>
            <a:pPr eaLnBrk="1" hangingPunct="1"/>
            <a:r>
              <a:rPr lang="en-CA" sz="2200" dirty="0"/>
              <a:t>Isolate the radical</a:t>
            </a:r>
          </a:p>
          <a:p>
            <a:pPr eaLnBrk="1" hangingPunct="1"/>
            <a:r>
              <a:rPr lang="en-CA" sz="2200" dirty="0"/>
              <a:t>Square both sides to eliminate the ‘square root’</a:t>
            </a:r>
          </a:p>
          <a:p>
            <a:pPr eaLnBrk="1" hangingPunct="1"/>
            <a:r>
              <a:rPr lang="en-CA" sz="2200" dirty="0"/>
              <a:t>Solve for “x”</a:t>
            </a:r>
          </a:p>
          <a:p>
            <a:pPr eaLnBrk="1" hangingPunct="1"/>
            <a:r>
              <a:rPr lang="en-CA" sz="2200" dirty="0"/>
              <a:t>Check for “extraneous roots”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7825" y="3546475"/>
          <a:ext cx="28987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523339" imgH="266584" progId="Equation.DSMT4">
                  <p:embed/>
                </p:oleObj>
              </mc:Choice>
              <mc:Fallback>
                <p:oleObj name="Equation" r:id="rId4" imgW="1523339" imgH="266584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546475"/>
                        <a:ext cx="289877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19100" y="4195763"/>
          <a:ext cx="14986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787400" imgH="241300" progId="Equation.DSMT4">
                  <p:embed/>
                </p:oleObj>
              </mc:Choice>
              <mc:Fallback>
                <p:oleObj name="Equation" r:id="rId6" imgW="787400" imgH="24130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195763"/>
                        <a:ext cx="149860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82625" y="4799013"/>
          <a:ext cx="14017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736280" imgH="177723" progId="Equation.DSMT4">
                  <p:embed/>
                </p:oleObj>
              </mc:Choice>
              <mc:Fallback>
                <p:oleObj name="Equation" r:id="rId8" imgW="736280" imgH="177723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799013"/>
                        <a:ext cx="140176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5213" y="5273675"/>
          <a:ext cx="101441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532937" imgH="177646" progId="Equation.DSMT4">
                  <p:embed/>
                </p:oleObj>
              </mc:Choice>
              <mc:Fallback>
                <p:oleObj name="Equation" r:id="rId10" imgW="532937" imgH="177646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5273675"/>
                        <a:ext cx="1014412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233488" y="5776913"/>
          <a:ext cx="9429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494870" imgH="177646" progId="Equation.DSMT4">
                  <p:embed/>
                </p:oleObj>
              </mc:Choice>
              <mc:Fallback>
                <p:oleObj name="Equation" r:id="rId12" imgW="494870" imgH="177646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5776913"/>
                        <a:ext cx="942975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1"/>
          <p:cNvGrpSpPr>
            <a:grpSpLocks noChangeAspect="1"/>
          </p:cNvGrpSpPr>
          <p:nvPr/>
        </p:nvGrpSpPr>
        <p:grpSpPr bwMode="auto">
          <a:xfrm>
            <a:off x="3952875" y="3663950"/>
            <a:ext cx="3703638" cy="2962275"/>
            <a:chOff x="-192" y="1556"/>
            <a:chExt cx="2771" cy="2217"/>
          </a:xfrm>
        </p:grpSpPr>
        <p:sp>
          <p:nvSpPr>
            <p:cNvPr id="3089" name="AutoShape 10"/>
            <p:cNvSpPr>
              <a:spLocks noChangeAspect="1" noChangeArrowheads="1" noTextEdit="1"/>
            </p:cNvSpPr>
            <p:nvPr/>
          </p:nvSpPr>
          <p:spPr bwMode="auto">
            <a:xfrm>
              <a:off x="-192" y="1556"/>
              <a:ext cx="2771" cy="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0" name="Rectangle 12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 flipV="1">
              <a:off x="22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2" name="Line 14"/>
            <p:cNvSpPr>
              <a:spLocks noChangeShapeType="1"/>
            </p:cNvSpPr>
            <p:nvPr/>
          </p:nvSpPr>
          <p:spPr bwMode="auto">
            <a:xfrm flipV="1">
              <a:off x="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3" name="Line 15"/>
            <p:cNvSpPr>
              <a:spLocks noChangeShapeType="1"/>
            </p:cNvSpPr>
            <p:nvPr/>
          </p:nvSpPr>
          <p:spPr bwMode="auto">
            <a:xfrm flipV="1">
              <a:off x="447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4" name="Line 16"/>
            <p:cNvSpPr>
              <a:spLocks noChangeShapeType="1"/>
            </p:cNvSpPr>
            <p:nvPr/>
          </p:nvSpPr>
          <p:spPr bwMode="auto">
            <a:xfrm flipV="1">
              <a:off x="4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5" name="Line 17"/>
            <p:cNvSpPr>
              <a:spLocks noChangeShapeType="1"/>
            </p:cNvSpPr>
            <p:nvPr/>
          </p:nvSpPr>
          <p:spPr bwMode="auto">
            <a:xfrm flipV="1">
              <a:off x="6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6" name="Line 18"/>
            <p:cNvSpPr>
              <a:spLocks noChangeShapeType="1"/>
            </p:cNvSpPr>
            <p:nvPr/>
          </p:nvSpPr>
          <p:spPr bwMode="auto">
            <a:xfrm flipV="1">
              <a:off x="6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7" name="Line 19"/>
            <p:cNvSpPr>
              <a:spLocks noChangeShapeType="1"/>
            </p:cNvSpPr>
            <p:nvPr/>
          </p:nvSpPr>
          <p:spPr bwMode="auto">
            <a:xfrm flipV="1">
              <a:off x="87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8" name="Line 20"/>
            <p:cNvSpPr>
              <a:spLocks noChangeShapeType="1"/>
            </p:cNvSpPr>
            <p:nvPr/>
          </p:nvSpPr>
          <p:spPr bwMode="auto">
            <a:xfrm flipV="1">
              <a:off x="87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9" name="Line 21"/>
            <p:cNvSpPr>
              <a:spLocks noChangeShapeType="1"/>
            </p:cNvSpPr>
            <p:nvPr/>
          </p:nvSpPr>
          <p:spPr bwMode="auto">
            <a:xfrm flipV="1">
              <a:off x="108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0" name="Line 22"/>
            <p:cNvSpPr>
              <a:spLocks noChangeShapeType="1"/>
            </p:cNvSpPr>
            <p:nvPr/>
          </p:nvSpPr>
          <p:spPr bwMode="auto">
            <a:xfrm flipV="1">
              <a:off x="108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1" name="Line 23"/>
            <p:cNvSpPr>
              <a:spLocks noChangeShapeType="1"/>
            </p:cNvSpPr>
            <p:nvPr/>
          </p:nvSpPr>
          <p:spPr bwMode="auto">
            <a:xfrm flipV="1">
              <a:off x="129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Line 24"/>
            <p:cNvSpPr>
              <a:spLocks noChangeShapeType="1"/>
            </p:cNvSpPr>
            <p:nvPr/>
          </p:nvSpPr>
          <p:spPr bwMode="auto">
            <a:xfrm flipV="1">
              <a:off x="129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3" name="Line 25"/>
            <p:cNvSpPr>
              <a:spLocks noChangeShapeType="1"/>
            </p:cNvSpPr>
            <p:nvPr/>
          </p:nvSpPr>
          <p:spPr bwMode="auto">
            <a:xfrm flipV="1">
              <a:off x="151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Line 26"/>
            <p:cNvSpPr>
              <a:spLocks noChangeShapeType="1"/>
            </p:cNvSpPr>
            <p:nvPr/>
          </p:nvSpPr>
          <p:spPr bwMode="auto">
            <a:xfrm flipV="1">
              <a:off x="151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Line 27"/>
            <p:cNvSpPr>
              <a:spLocks noChangeShapeType="1"/>
            </p:cNvSpPr>
            <p:nvPr/>
          </p:nvSpPr>
          <p:spPr bwMode="auto">
            <a:xfrm flipV="1">
              <a:off x="172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Line 28"/>
            <p:cNvSpPr>
              <a:spLocks noChangeShapeType="1"/>
            </p:cNvSpPr>
            <p:nvPr/>
          </p:nvSpPr>
          <p:spPr bwMode="auto">
            <a:xfrm flipV="1">
              <a:off x="17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Line 29"/>
            <p:cNvSpPr>
              <a:spLocks noChangeShapeType="1"/>
            </p:cNvSpPr>
            <p:nvPr/>
          </p:nvSpPr>
          <p:spPr bwMode="auto">
            <a:xfrm flipV="1">
              <a:off x="193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30"/>
            <p:cNvSpPr>
              <a:spLocks noChangeShapeType="1"/>
            </p:cNvSpPr>
            <p:nvPr/>
          </p:nvSpPr>
          <p:spPr bwMode="auto">
            <a:xfrm flipV="1">
              <a:off x="19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31"/>
            <p:cNvSpPr>
              <a:spLocks noChangeShapeType="1"/>
            </p:cNvSpPr>
            <p:nvPr/>
          </p:nvSpPr>
          <p:spPr bwMode="auto">
            <a:xfrm flipV="1">
              <a:off x="214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32"/>
            <p:cNvSpPr>
              <a:spLocks noChangeShapeType="1"/>
            </p:cNvSpPr>
            <p:nvPr/>
          </p:nvSpPr>
          <p:spPr bwMode="auto">
            <a:xfrm flipV="1">
              <a:off x="21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33"/>
            <p:cNvSpPr>
              <a:spLocks noChangeShapeType="1"/>
            </p:cNvSpPr>
            <p:nvPr/>
          </p:nvSpPr>
          <p:spPr bwMode="auto">
            <a:xfrm flipV="1">
              <a:off x="23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34"/>
            <p:cNvSpPr>
              <a:spLocks noChangeShapeType="1"/>
            </p:cNvSpPr>
            <p:nvPr/>
          </p:nvSpPr>
          <p:spPr bwMode="auto">
            <a:xfrm flipV="1">
              <a:off x="23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35"/>
            <p:cNvSpPr>
              <a:spLocks noChangeShapeType="1"/>
            </p:cNvSpPr>
            <p:nvPr/>
          </p:nvSpPr>
          <p:spPr bwMode="auto">
            <a:xfrm>
              <a:off x="-187" y="351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36"/>
            <p:cNvSpPr>
              <a:spLocks noChangeShapeType="1"/>
            </p:cNvSpPr>
            <p:nvPr/>
          </p:nvSpPr>
          <p:spPr bwMode="auto">
            <a:xfrm>
              <a:off x="-187" y="352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37"/>
            <p:cNvSpPr>
              <a:spLocks noChangeShapeType="1"/>
            </p:cNvSpPr>
            <p:nvPr/>
          </p:nvSpPr>
          <p:spPr bwMode="auto">
            <a:xfrm>
              <a:off x="-187" y="327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38"/>
            <p:cNvSpPr>
              <a:spLocks noChangeShapeType="1"/>
            </p:cNvSpPr>
            <p:nvPr/>
          </p:nvSpPr>
          <p:spPr bwMode="auto">
            <a:xfrm>
              <a:off x="-187" y="327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39"/>
            <p:cNvSpPr>
              <a:spLocks noChangeShapeType="1"/>
            </p:cNvSpPr>
            <p:nvPr/>
          </p:nvSpPr>
          <p:spPr bwMode="auto">
            <a:xfrm>
              <a:off x="-187" y="278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40"/>
            <p:cNvSpPr>
              <a:spLocks noChangeShapeType="1"/>
            </p:cNvSpPr>
            <p:nvPr/>
          </p:nvSpPr>
          <p:spPr bwMode="auto">
            <a:xfrm>
              <a:off x="-187" y="278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41"/>
            <p:cNvSpPr>
              <a:spLocks noChangeShapeType="1"/>
            </p:cNvSpPr>
            <p:nvPr/>
          </p:nvSpPr>
          <p:spPr bwMode="auto">
            <a:xfrm>
              <a:off x="-187" y="253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42"/>
            <p:cNvSpPr>
              <a:spLocks noChangeShapeType="1"/>
            </p:cNvSpPr>
            <p:nvPr/>
          </p:nvSpPr>
          <p:spPr bwMode="auto">
            <a:xfrm>
              <a:off x="-187" y="254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43"/>
            <p:cNvSpPr>
              <a:spLocks noChangeShapeType="1"/>
            </p:cNvSpPr>
            <p:nvPr/>
          </p:nvSpPr>
          <p:spPr bwMode="auto">
            <a:xfrm>
              <a:off x="-187" y="2295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44"/>
            <p:cNvSpPr>
              <a:spLocks noChangeShapeType="1"/>
            </p:cNvSpPr>
            <p:nvPr/>
          </p:nvSpPr>
          <p:spPr bwMode="auto">
            <a:xfrm>
              <a:off x="-187" y="229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45"/>
            <p:cNvSpPr>
              <a:spLocks noChangeShapeType="1"/>
            </p:cNvSpPr>
            <p:nvPr/>
          </p:nvSpPr>
          <p:spPr bwMode="auto">
            <a:xfrm>
              <a:off x="-187" y="204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46"/>
            <p:cNvSpPr>
              <a:spLocks noChangeShapeType="1"/>
            </p:cNvSpPr>
            <p:nvPr/>
          </p:nvSpPr>
          <p:spPr bwMode="auto">
            <a:xfrm>
              <a:off x="-187" y="205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47"/>
            <p:cNvSpPr>
              <a:spLocks noChangeShapeType="1"/>
            </p:cNvSpPr>
            <p:nvPr/>
          </p:nvSpPr>
          <p:spPr bwMode="auto">
            <a:xfrm>
              <a:off x="-187" y="1804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48"/>
            <p:cNvSpPr>
              <a:spLocks noChangeShapeType="1"/>
            </p:cNvSpPr>
            <p:nvPr/>
          </p:nvSpPr>
          <p:spPr bwMode="auto">
            <a:xfrm>
              <a:off x="-187" y="180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49"/>
            <p:cNvSpPr>
              <a:spLocks noChangeShapeType="1"/>
            </p:cNvSpPr>
            <p:nvPr/>
          </p:nvSpPr>
          <p:spPr bwMode="auto">
            <a:xfrm>
              <a:off x="-187" y="302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50"/>
            <p:cNvSpPr>
              <a:spLocks noChangeShapeType="1"/>
            </p:cNvSpPr>
            <p:nvPr/>
          </p:nvSpPr>
          <p:spPr bwMode="auto">
            <a:xfrm>
              <a:off x="-187" y="302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51"/>
            <p:cNvSpPr>
              <a:spLocks noChangeShapeType="1"/>
            </p:cNvSpPr>
            <p:nvPr/>
          </p:nvSpPr>
          <p:spPr bwMode="auto">
            <a:xfrm>
              <a:off x="-187" y="3030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52"/>
            <p:cNvSpPr>
              <a:spLocks noChangeShapeType="1"/>
            </p:cNvSpPr>
            <p:nvPr/>
          </p:nvSpPr>
          <p:spPr bwMode="auto">
            <a:xfrm>
              <a:off x="-187" y="3034"/>
              <a:ext cx="276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Rectangle 53"/>
            <p:cNvSpPr>
              <a:spLocks noChangeArrowheads="1"/>
            </p:cNvSpPr>
            <p:nvPr/>
          </p:nvSpPr>
          <p:spPr bwMode="auto">
            <a:xfrm>
              <a:off x="2522" y="2898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32" name="Freeform 54"/>
            <p:cNvSpPr>
              <a:spLocks/>
            </p:cNvSpPr>
            <p:nvPr/>
          </p:nvSpPr>
          <p:spPr bwMode="auto">
            <a:xfrm>
              <a:off x="2547" y="2993"/>
              <a:ext cx="24" cy="74"/>
            </a:xfrm>
            <a:custGeom>
              <a:avLst/>
              <a:gdLst>
                <a:gd name="T0" fmla="*/ 0 w 24"/>
                <a:gd name="T1" fmla="*/ 0 h 74"/>
                <a:gd name="T2" fmla="*/ 24 w 24"/>
                <a:gd name="T3" fmla="*/ 37 h 74"/>
                <a:gd name="T4" fmla="*/ 0 w 24"/>
                <a:gd name="T5" fmla="*/ 74 h 74"/>
                <a:gd name="T6" fmla="*/ 0 w 24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74"/>
                <a:gd name="T14" fmla="*/ 24 w 24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74">
                  <a:moveTo>
                    <a:pt x="0" y="0"/>
                  </a:moveTo>
                  <a:lnTo>
                    <a:pt x="24" y="37"/>
                  </a:ln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33" name="Line 55"/>
            <p:cNvSpPr>
              <a:spLocks noChangeShapeType="1"/>
            </p:cNvSpPr>
            <p:nvPr/>
          </p:nvSpPr>
          <p:spPr bwMode="auto">
            <a:xfrm flipV="1">
              <a:off x="23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56"/>
            <p:cNvSpPr>
              <a:spLocks noChangeShapeType="1"/>
            </p:cNvSpPr>
            <p:nvPr/>
          </p:nvSpPr>
          <p:spPr bwMode="auto">
            <a:xfrm flipV="1">
              <a:off x="23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57"/>
            <p:cNvSpPr>
              <a:spLocks noChangeShapeType="1"/>
            </p:cNvSpPr>
            <p:nvPr/>
          </p:nvSpPr>
          <p:spPr bwMode="auto">
            <a:xfrm flipV="1">
              <a:off x="2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58"/>
            <p:cNvSpPr>
              <a:spLocks noChangeShapeType="1"/>
            </p:cNvSpPr>
            <p:nvPr/>
          </p:nvSpPr>
          <p:spPr bwMode="auto">
            <a:xfrm flipV="1">
              <a:off x="241" y="1560"/>
              <a:ext cx="1" cy="220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Rectangle 59"/>
            <p:cNvSpPr>
              <a:spLocks noChangeArrowheads="1"/>
            </p:cNvSpPr>
            <p:nvPr/>
          </p:nvSpPr>
          <p:spPr bwMode="auto">
            <a:xfrm>
              <a:off x="271" y="1552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38" name="Freeform 60"/>
            <p:cNvSpPr>
              <a:spLocks/>
            </p:cNvSpPr>
            <p:nvPr/>
          </p:nvSpPr>
          <p:spPr bwMode="auto">
            <a:xfrm>
              <a:off x="214" y="1564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24 w 49"/>
                <a:gd name="T3" fmla="*/ 0 h 37"/>
                <a:gd name="T4" fmla="*/ 49 w 49"/>
                <a:gd name="T5" fmla="*/ 37 h 37"/>
                <a:gd name="T6" fmla="*/ 0 w 49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7"/>
                <a:gd name="T14" fmla="*/ 49 w 49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7">
                  <a:moveTo>
                    <a:pt x="0" y="37"/>
                  </a:moveTo>
                  <a:lnTo>
                    <a:pt x="24" y="0"/>
                  </a:lnTo>
                  <a:lnTo>
                    <a:pt x="49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39" name="Rectangle 61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40" name="Line 62"/>
            <p:cNvSpPr>
              <a:spLocks noChangeShapeType="1"/>
            </p:cNvSpPr>
            <p:nvPr/>
          </p:nvSpPr>
          <p:spPr bwMode="auto">
            <a:xfrm>
              <a:off x="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Rectangle 63"/>
            <p:cNvSpPr>
              <a:spLocks noChangeArrowheads="1"/>
            </p:cNvSpPr>
            <p:nvPr/>
          </p:nvSpPr>
          <p:spPr bwMode="auto">
            <a:xfrm>
              <a:off x="-3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42" name="Rectangle 64"/>
            <p:cNvSpPr>
              <a:spLocks noChangeArrowheads="1"/>
            </p:cNvSpPr>
            <p:nvPr/>
          </p:nvSpPr>
          <p:spPr bwMode="auto">
            <a:xfrm>
              <a:off x="249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43" name="Line 65"/>
            <p:cNvSpPr>
              <a:spLocks noChangeShapeType="1"/>
            </p:cNvSpPr>
            <p:nvPr/>
          </p:nvSpPr>
          <p:spPr bwMode="auto">
            <a:xfrm>
              <a:off x="4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Rectangle 66"/>
            <p:cNvSpPr>
              <a:spLocks noChangeArrowheads="1"/>
            </p:cNvSpPr>
            <p:nvPr/>
          </p:nvSpPr>
          <p:spPr bwMode="auto">
            <a:xfrm>
              <a:off x="45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45" name="Line 67"/>
            <p:cNvSpPr>
              <a:spLocks noChangeShapeType="1"/>
            </p:cNvSpPr>
            <p:nvPr/>
          </p:nvSpPr>
          <p:spPr bwMode="auto">
            <a:xfrm>
              <a:off x="6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Rectangle 68"/>
            <p:cNvSpPr>
              <a:spLocks noChangeArrowheads="1"/>
            </p:cNvSpPr>
            <p:nvPr/>
          </p:nvSpPr>
          <p:spPr bwMode="auto">
            <a:xfrm>
              <a:off x="66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47" name="Line 69"/>
            <p:cNvSpPr>
              <a:spLocks noChangeShapeType="1"/>
            </p:cNvSpPr>
            <p:nvPr/>
          </p:nvSpPr>
          <p:spPr bwMode="auto">
            <a:xfrm>
              <a:off x="87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Rectangle 70"/>
            <p:cNvSpPr>
              <a:spLocks noChangeArrowheads="1"/>
            </p:cNvSpPr>
            <p:nvPr/>
          </p:nvSpPr>
          <p:spPr bwMode="auto">
            <a:xfrm>
              <a:off x="87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49" name="Line 71"/>
            <p:cNvSpPr>
              <a:spLocks noChangeShapeType="1"/>
            </p:cNvSpPr>
            <p:nvPr/>
          </p:nvSpPr>
          <p:spPr bwMode="auto">
            <a:xfrm>
              <a:off x="108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Rectangle 72"/>
            <p:cNvSpPr>
              <a:spLocks noChangeArrowheads="1"/>
            </p:cNvSpPr>
            <p:nvPr/>
          </p:nvSpPr>
          <p:spPr bwMode="auto">
            <a:xfrm>
              <a:off x="109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51" name="Line 73"/>
            <p:cNvSpPr>
              <a:spLocks noChangeShapeType="1"/>
            </p:cNvSpPr>
            <p:nvPr/>
          </p:nvSpPr>
          <p:spPr bwMode="auto">
            <a:xfrm>
              <a:off x="129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Rectangle 74"/>
            <p:cNvSpPr>
              <a:spLocks noChangeArrowheads="1"/>
            </p:cNvSpPr>
            <p:nvPr/>
          </p:nvSpPr>
          <p:spPr bwMode="auto">
            <a:xfrm>
              <a:off x="130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153" name="Line 75"/>
            <p:cNvSpPr>
              <a:spLocks noChangeShapeType="1"/>
            </p:cNvSpPr>
            <p:nvPr/>
          </p:nvSpPr>
          <p:spPr bwMode="auto">
            <a:xfrm>
              <a:off x="151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Rectangle 76"/>
            <p:cNvSpPr>
              <a:spLocks noChangeArrowheads="1"/>
            </p:cNvSpPr>
            <p:nvPr/>
          </p:nvSpPr>
          <p:spPr bwMode="auto">
            <a:xfrm>
              <a:off x="151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155" name="Line 77"/>
            <p:cNvSpPr>
              <a:spLocks noChangeShapeType="1"/>
            </p:cNvSpPr>
            <p:nvPr/>
          </p:nvSpPr>
          <p:spPr bwMode="auto">
            <a:xfrm>
              <a:off x="17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Rectangle 78"/>
            <p:cNvSpPr>
              <a:spLocks noChangeArrowheads="1"/>
            </p:cNvSpPr>
            <p:nvPr/>
          </p:nvSpPr>
          <p:spPr bwMode="auto">
            <a:xfrm>
              <a:off x="172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157" name="Line 79"/>
            <p:cNvSpPr>
              <a:spLocks noChangeShapeType="1"/>
            </p:cNvSpPr>
            <p:nvPr/>
          </p:nvSpPr>
          <p:spPr bwMode="auto">
            <a:xfrm>
              <a:off x="193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Rectangle 80"/>
            <p:cNvSpPr>
              <a:spLocks noChangeArrowheads="1"/>
            </p:cNvSpPr>
            <p:nvPr/>
          </p:nvSpPr>
          <p:spPr bwMode="auto">
            <a:xfrm>
              <a:off x="1940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159" name="Line 81"/>
            <p:cNvSpPr>
              <a:spLocks noChangeShapeType="1"/>
            </p:cNvSpPr>
            <p:nvPr/>
          </p:nvSpPr>
          <p:spPr bwMode="auto">
            <a:xfrm>
              <a:off x="21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Rectangle 82"/>
            <p:cNvSpPr>
              <a:spLocks noChangeArrowheads="1"/>
            </p:cNvSpPr>
            <p:nvPr/>
          </p:nvSpPr>
          <p:spPr bwMode="auto">
            <a:xfrm>
              <a:off x="215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3161" name="Line 83"/>
            <p:cNvSpPr>
              <a:spLocks noChangeShapeType="1"/>
            </p:cNvSpPr>
            <p:nvPr/>
          </p:nvSpPr>
          <p:spPr bwMode="auto">
            <a:xfrm>
              <a:off x="23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Rectangle 84"/>
            <p:cNvSpPr>
              <a:spLocks noChangeArrowheads="1"/>
            </p:cNvSpPr>
            <p:nvPr/>
          </p:nvSpPr>
          <p:spPr bwMode="auto">
            <a:xfrm>
              <a:off x="2335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3163" name="Rectangle 85"/>
            <p:cNvSpPr>
              <a:spLocks noChangeArrowheads="1"/>
            </p:cNvSpPr>
            <p:nvPr/>
          </p:nvSpPr>
          <p:spPr bwMode="auto">
            <a:xfrm>
              <a:off x="168" y="3480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64" name="Line 86"/>
            <p:cNvSpPr>
              <a:spLocks noChangeShapeType="1"/>
            </p:cNvSpPr>
            <p:nvPr/>
          </p:nvSpPr>
          <p:spPr bwMode="auto">
            <a:xfrm>
              <a:off x="225" y="352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Rectangle 87"/>
            <p:cNvSpPr>
              <a:spLocks noChangeArrowheads="1"/>
            </p:cNvSpPr>
            <p:nvPr/>
          </p:nvSpPr>
          <p:spPr bwMode="auto">
            <a:xfrm>
              <a:off x="195" y="2501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66" name="Line 88"/>
            <p:cNvSpPr>
              <a:spLocks noChangeShapeType="1"/>
            </p:cNvSpPr>
            <p:nvPr/>
          </p:nvSpPr>
          <p:spPr bwMode="auto">
            <a:xfrm>
              <a:off x="225" y="2543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7" name="Rectangle 89"/>
            <p:cNvSpPr>
              <a:spLocks noChangeArrowheads="1"/>
            </p:cNvSpPr>
            <p:nvPr/>
          </p:nvSpPr>
          <p:spPr bwMode="auto">
            <a:xfrm>
              <a:off x="195" y="2010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" name="Line 90"/>
            <p:cNvSpPr>
              <a:spLocks noChangeShapeType="1"/>
            </p:cNvSpPr>
            <p:nvPr/>
          </p:nvSpPr>
          <p:spPr bwMode="auto">
            <a:xfrm>
              <a:off x="225" y="205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Freeform 91"/>
            <p:cNvSpPr>
              <a:spLocks/>
            </p:cNvSpPr>
            <p:nvPr/>
          </p:nvSpPr>
          <p:spPr bwMode="auto">
            <a:xfrm>
              <a:off x="344" y="2898"/>
              <a:ext cx="32" cy="132"/>
            </a:xfrm>
            <a:custGeom>
              <a:avLst/>
              <a:gdLst>
                <a:gd name="T0" fmla="*/ 32 w 12"/>
                <a:gd name="T1" fmla="*/ 0 h 32"/>
                <a:gd name="T2" fmla="*/ 27 w 12"/>
                <a:gd name="T3" fmla="*/ 12 h 32"/>
                <a:gd name="T4" fmla="*/ 21 w 12"/>
                <a:gd name="T5" fmla="*/ 25 h 32"/>
                <a:gd name="T6" fmla="*/ 16 w 12"/>
                <a:gd name="T7" fmla="*/ 37 h 32"/>
                <a:gd name="T8" fmla="*/ 11 w 12"/>
                <a:gd name="T9" fmla="*/ 58 h 32"/>
                <a:gd name="T10" fmla="*/ 5 w 12"/>
                <a:gd name="T11" fmla="*/ 78 h 32"/>
                <a:gd name="T12" fmla="*/ 3 w 12"/>
                <a:gd name="T13" fmla="*/ 99 h 32"/>
                <a:gd name="T14" fmla="*/ 0 w 12"/>
                <a:gd name="T15" fmla="*/ 111 h 32"/>
                <a:gd name="T16" fmla="*/ 0 w 12"/>
                <a:gd name="T17" fmla="*/ 120 h 32"/>
                <a:gd name="T18" fmla="*/ 0 w 12"/>
                <a:gd name="T19" fmla="*/ 128 h 32"/>
                <a:gd name="T20" fmla="*/ 0 w 12"/>
                <a:gd name="T21" fmla="*/ 132 h 32"/>
                <a:gd name="T22" fmla="*/ 0 w 12"/>
                <a:gd name="T23" fmla="*/ 132 h 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"/>
                <a:gd name="T37" fmla="*/ 0 h 32"/>
                <a:gd name="T38" fmla="*/ 12 w 12"/>
                <a:gd name="T39" fmla="*/ 32 h 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" h="32">
                  <a:moveTo>
                    <a:pt x="12" y="0"/>
                  </a:moveTo>
                  <a:lnTo>
                    <a:pt x="10" y="3"/>
                  </a:lnTo>
                  <a:lnTo>
                    <a:pt x="8" y="6"/>
                  </a:lnTo>
                  <a:lnTo>
                    <a:pt x="6" y="9"/>
                  </a:lnTo>
                  <a:lnTo>
                    <a:pt x="4" y="14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0" name="Freeform 92"/>
            <p:cNvSpPr>
              <a:spLocks/>
            </p:cNvSpPr>
            <p:nvPr/>
          </p:nvSpPr>
          <p:spPr bwMode="auto">
            <a:xfrm>
              <a:off x="376" y="1911"/>
              <a:ext cx="2200" cy="987"/>
            </a:xfrm>
            <a:custGeom>
              <a:avLst/>
              <a:gdLst>
                <a:gd name="T0" fmla="*/ 32 w 813"/>
                <a:gd name="T1" fmla="*/ 929 h 239"/>
                <a:gd name="T2" fmla="*/ 70 w 813"/>
                <a:gd name="T3" fmla="*/ 880 h 239"/>
                <a:gd name="T4" fmla="*/ 108 w 813"/>
                <a:gd name="T5" fmla="*/ 838 h 239"/>
                <a:gd name="T6" fmla="*/ 146 w 813"/>
                <a:gd name="T7" fmla="*/ 805 h 239"/>
                <a:gd name="T8" fmla="*/ 184 w 813"/>
                <a:gd name="T9" fmla="*/ 772 h 239"/>
                <a:gd name="T10" fmla="*/ 222 w 813"/>
                <a:gd name="T11" fmla="*/ 743 h 239"/>
                <a:gd name="T12" fmla="*/ 260 w 813"/>
                <a:gd name="T13" fmla="*/ 714 h 239"/>
                <a:gd name="T14" fmla="*/ 298 w 813"/>
                <a:gd name="T15" fmla="*/ 690 h 239"/>
                <a:gd name="T16" fmla="*/ 336 w 813"/>
                <a:gd name="T17" fmla="*/ 665 h 239"/>
                <a:gd name="T18" fmla="*/ 373 w 813"/>
                <a:gd name="T19" fmla="*/ 644 h 239"/>
                <a:gd name="T20" fmla="*/ 411 w 813"/>
                <a:gd name="T21" fmla="*/ 619 h 239"/>
                <a:gd name="T22" fmla="*/ 449 w 813"/>
                <a:gd name="T23" fmla="*/ 599 h 239"/>
                <a:gd name="T24" fmla="*/ 487 w 813"/>
                <a:gd name="T25" fmla="*/ 578 h 239"/>
                <a:gd name="T26" fmla="*/ 525 w 813"/>
                <a:gd name="T27" fmla="*/ 562 h 239"/>
                <a:gd name="T28" fmla="*/ 563 w 813"/>
                <a:gd name="T29" fmla="*/ 541 h 239"/>
                <a:gd name="T30" fmla="*/ 601 w 813"/>
                <a:gd name="T31" fmla="*/ 524 h 239"/>
                <a:gd name="T32" fmla="*/ 639 w 813"/>
                <a:gd name="T33" fmla="*/ 504 h 239"/>
                <a:gd name="T34" fmla="*/ 677 w 813"/>
                <a:gd name="T35" fmla="*/ 487 h 239"/>
                <a:gd name="T36" fmla="*/ 714 w 813"/>
                <a:gd name="T37" fmla="*/ 471 h 239"/>
                <a:gd name="T38" fmla="*/ 752 w 813"/>
                <a:gd name="T39" fmla="*/ 454 h 239"/>
                <a:gd name="T40" fmla="*/ 790 w 813"/>
                <a:gd name="T41" fmla="*/ 442 h 239"/>
                <a:gd name="T42" fmla="*/ 828 w 813"/>
                <a:gd name="T43" fmla="*/ 425 h 239"/>
                <a:gd name="T44" fmla="*/ 866 w 813"/>
                <a:gd name="T45" fmla="*/ 409 h 239"/>
                <a:gd name="T46" fmla="*/ 904 w 813"/>
                <a:gd name="T47" fmla="*/ 392 h 239"/>
                <a:gd name="T48" fmla="*/ 942 w 813"/>
                <a:gd name="T49" fmla="*/ 380 h 239"/>
                <a:gd name="T50" fmla="*/ 980 w 813"/>
                <a:gd name="T51" fmla="*/ 368 h 239"/>
                <a:gd name="T52" fmla="*/ 1017 w 813"/>
                <a:gd name="T53" fmla="*/ 351 h 239"/>
                <a:gd name="T54" fmla="*/ 1055 w 813"/>
                <a:gd name="T55" fmla="*/ 339 h 239"/>
                <a:gd name="T56" fmla="*/ 1093 w 813"/>
                <a:gd name="T57" fmla="*/ 326 h 239"/>
                <a:gd name="T58" fmla="*/ 1131 w 813"/>
                <a:gd name="T59" fmla="*/ 310 h 239"/>
                <a:gd name="T60" fmla="*/ 1169 w 813"/>
                <a:gd name="T61" fmla="*/ 297 h 239"/>
                <a:gd name="T62" fmla="*/ 1207 w 813"/>
                <a:gd name="T63" fmla="*/ 285 h 239"/>
                <a:gd name="T64" fmla="*/ 1245 w 813"/>
                <a:gd name="T65" fmla="*/ 273 h 239"/>
                <a:gd name="T66" fmla="*/ 1283 w 813"/>
                <a:gd name="T67" fmla="*/ 260 h 239"/>
                <a:gd name="T68" fmla="*/ 1321 w 813"/>
                <a:gd name="T69" fmla="*/ 248 h 239"/>
                <a:gd name="T70" fmla="*/ 1358 w 813"/>
                <a:gd name="T71" fmla="*/ 235 h 239"/>
                <a:gd name="T72" fmla="*/ 1396 w 813"/>
                <a:gd name="T73" fmla="*/ 223 h 239"/>
                <a:gd name="T74" fmla="*/ 1434 w 813"/>
                <a:gd name="T75" fmla="*/ 211 h 239"/>
                <a:gd name="T76" fmla="*/ 1472 w 813"/>
                <a:gd name="T77" fmla="*/ 198 h 239"/>
                <a:gd name="T78" fmla="*/ 1510 w 813"/>
                <a:gd name="T79" fmla="*/ 190 h 239"/>
                <a:gd name="T80" fmla="*/ 1548 w 813"/>
                <a:gd name="T81" fmla="*/ 178 h 239"/>
                <a:gd name="T82" fmla="*/ 1586 w 813"/>
                <a:gd name="T83" fmla="*/ 165 h 239"/>
                <a:gd name="T84" fmla="*/ 1624 w 813"/>
                <a:gd name="T85" fmla="*/ 153 h 239"/>
                <a:gd name="T86" fmla="*/ 1662 w 813"/>
                <a:gd name="T87" fmla="*/ 145 h 239"/>
                <a:gd name="T88" fmla="*/ 1699 w 813"/>
                <a:gd name="T89" fmla="*/ 132 h 239"/>
                <a:gd name="T90" fmla="*/ 1737 w 813"/>
                <a:gd name="T91" fmla="*/ 124 h 239"/>
                <a:gd name="T92" fmla="*/ 1775 w 813"/>
                <a:gd name="T93" fmla="*/ 112 h 239"/>
                <a:gd name="T94" fmla="*/ 1813 w 813"/>
                <a:gd name="T95" fmla="*/ 99 h 239"/>
                <a:gd name="T96" fmla="*/ 1851 w 813"/>
                <a:gd name="T97" fmla="*/ 91 h 239"/>
                <a:gd name="T98" fmla="*/ 1889 w 813"/>
                <a:gd name="T99" fmla="*/ 78 h 239"/>
                <a:gd name="T100" fmla="*/ 1927 w 813"/>
                <a:gd name="T101" fmla="*/ 70 h 239"/>
                <a:gd name="T102" fmla="*/ 1965 w 813"/>
                <a:gd name="T103" fmla="*/ 58 h 239"/>
                <a:gd name="T104" fmla="*/ 2002 w 813"/>
                <a:gd name="T105" fmla="*/ 50 h 239"/>
                <a:gd name="T106" fmla="*/ 2040 w 813"/>
                <a:gd name="T107" fmla="*/ 41 h 239"/>
                <a:gd name="T108" fmla="*/ 2078 w 813"/>
                <a:gd name="T109" fmla="*/ 29 h 239"/>
                <a:gd name="T110" fmla="*/ 2116 w 813"/>
                <a:gd name="T111" fmla="*/ 21 h 239"/>
                <a:gd name="T112" fmla="*/ 2154 w 813"/>
                <a:gd name="T113" fmla="*/ 12 h 239"/>
                <a:gd name="T114" fmla="*/ 2192 w 813"/>
                <a:gd name="T115" fmla="*/ 0 h 2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13"/>
                <a:gd name="T175" fmla="*/ 0 h 239"/>
                <a:gd name="T176" fmla="*/ 813 w 813"/>
                <a:gd name="T177" fmla="*/ 239 h 23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13" h="239">
                  <a:moveTo>
                    <a:pt x="0" y="239"/>
                  </a:moveTo>
                  <a:lnTo>
                    <a:pt x="2" y="236"/>
                  </a:lnTo>
                  <a:lnTo>
                    <a:pt x="4" y="234"/>
                  </a:lnTo>
                  <a:lnTo>
                    <a:pt x="6" y="231"/>
                  </a:lnTo>
                  <a:lnTo>
                    <a:pt x="8" y="229"/>
                  </a:lnTo>
                  <a:lnTo>
                    <a:pt x="10" y="227"/>
                  </a:lnTo>
                  <a:lnTo>
                    <a:pt x="12" y="225"/>
                  </a:lnTo>
                  <a:lnTo>
                    <a:pt x="14" y="223"/>
                  </a:lnTo>
                  <a:lnTo>
                    <a:pt x="16" y="221"/>
                  </a:lnTo>
                  <a:lnTo>
                    <a:pt x="18" y="220"/>
                  </a:lnTo>
                  <a:lnTo>
                    <a:pt x="20" y="218"/>
                  </a:lnTo>
                  <a:lnTo>
                    <a:pt x="22" y="216"/>
                  </a:lnTo>
                  <a:lnTo>
                    <a:pt x="24" y="215"/>
                  </a:lnTo>
                  <a:lnTo>
                    <a:pt x="26" y="213"/>
                  </a:lnTo>
                  <a:lnTo>
                    <a:pt x="28" y="212"/>
                  </a:lnTo>
                  <a:lnTo>
                    <a:pt x="30" y="210"/>
                  </a:lnTo>
                  <a:lnTo>
                    <a:pt x="32" y="209"/>
                  </a:lnTo>
                  <a:lnTo>
                    <a:pt x="34" y="207"/>
                  </a:lnTo>
                  <a:lnTo>
                    <a:pt x="36" y="206"/>
                  </a:lnTo>
                  <a:lnTo>
                    <a:pt x="38" y="205"/>
                  </a:lnTo>
                  <a:lnTo>
                    <a:pt x="40" y="203"/>
                  </a:lnTo>
                  <a:lnTo>
                    <a:pt x="42" y="202"/>
                  </a:lnTo>
                  <a:lnTo>
                    <a:pt x="44" y="201"/>
                  </a:lnTo>
                  <a:lnTo>
                    <a:pt x="46" y="199"/>
                  </a:lnTo>
                  <a:lnTo>
                    <a:pt x="48" y="198"/>
                  </a:lnTo>
                  <a:lnTo>
                    <a:pt x="50" y="197"/>
                  </a:lnTo>
                  <a:lnTo>
                    <a:pt x="52" y="196"/>
                  </a:lnTo>
                  <a:lnTo>
                    <a:pt x="54" y="195"/>
                  </a:lnTo>
                  <a:lnTo>
                    <a:pt x="56" y="193"/>
                  </a:lnTo>
                  <a:lnTo>
                    <a:pt x="58" y="192"/>
                  </a:lnTo>
                  <a:lnTo>
                    <a:pt x="60" y="191"/>
                  </a:lnTo>
                  <a:lnTo>
                    <a:pt x="62" y="190"/>
                  </a:lnTo>
                  <a:lnTo>
                    <a:pt x="64" y="189"/>
                  </a:lnTo>
                  <a:lnTo>
                    <a:pt x="66" y="188"/>
                  </a:lnTo>
                  <a:lnTo>
                    <a:pt x="68" y="187"/>
                  </a:lnTo>
                  <a:lnTo>
                    <a:pt x="70" y="186"/>
                  </a:lnTo>
                  <a:lnTo>
                    <a:pt x="72" y="185"/>
                  </a:lnTo>
                  <a:lnTo>
                    <a:pt x="74" y="184"/>
                  </a:lnTo>
                  <a:lnTo>
                    <a:pt x="76" y="183"/>
                  </a:lnTo>
                  <a:lnTo>
                    <a:pt x="78" y="182"/>
                  </a:lnTo>
                  <a:lnTo>
                    <a:pt x="80" y="181"/>
                  </a:lnTo>
                  <a:lnTo>
                    <a:pt x="82" y="180"/>
                  </a:lnTo>
                  <a:lnTo>
                    <a:pt x="84" y="179"/>
                  </a:lnTo>
                  <a:lnTo>
                    <a:pt x="86" y="178"/>
                  </a:lnTo>
                  <a:lnTo>
                    <a:pt x="88" y="177"/>
                  </a:lnTo>
                  <a:lnTo>
                    <a:pt x="90" y="176"/>
                  </a:lnTo>
                  <a:lnTo>
                    <a:pt x="92" y="175"/>
                  </a:lnTo>
                  <a:lnTo>
                    <a:pt x="94" y="174"/>
                  </a:lnTo>
                  <a:lnTo>
                    <a:pt x="96" y="173"/>
                  </a:lnTo>
                  <a:lnTo>
                    <a:pt x="98" y="172"/>
                  </a:lnTo>
                  <a:lnTo>
                    <a:pt x="100" y="171"/>
                  </a:lnTo>
                  <a:lnTo>
                    <a:pt x="102" y="170"/>
                  </a:lnTo>
                  <a:lnTo>
                    <a:pt x="104" y="170"/>
                  </a:lnTo>
                  <a:lnTo>
                    <a:pt x="106" y="169"/>
                  </a:lnTo>
                  <a:lnTo>
                    <a:pt x="108" y="168"/>
                  </a:lnTo>
                  <a:lnTo>
                    <a:pt x="110" y="167"/>
                  </a:lnTo>
                  <a:lnTo>
                    <a:pt x="112" y="166"/>
                  </a:lnTo>
                  <a:lnTo>
                    <a:pt x="114" y="165"/>
                  </a:lnTo>
                  <a:lnTo>
                    <a:pt x="116" y="164"/>
                  </a:lnTo>
                  <a:lnTo>
                    <a:pt x="118" y="164"/>
                  </a:lnTo>
                  <a:lnTo>
                    <a:pt x="120" y="163"/>
                  </a:lnTo>
                  <a:lnTo>
                    <a:pt x="122" y="162"/>
                  </a:lnTo>
                  <a:lnTo>
                    <a:pt x="124" y="161"/>
                  </a:lnTo>
                  <a:lnTo>
                    <a:pt x="126" y="160"/>
                  </a:lnTo>
                  <a:lnTo>
                    <a:pt x="128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4" y="157"/>
                  </a:lnTo>
                  <a:lnTo>
                    <a:pt x="136" y="156"/>
                  </a:lnTo>
                  <a:lnTo>
                    <a:pt x="138" y="156"/>
                  </a:lnTo>
                  <a:lnTo>
                    <a:pt x="140" y="155"/>
                  </a:lnTo>
                  <a:lnTo>
                    <a:pt x="142" y="154"/>
                  </a:lnTo>
                  <a:lnTo>
                    <a:pt x="144" y="153"/>
                  </a:lnTo>
                  <a:lnTo>
                    <a:pt x="146" y="153"/>
                  </a:lnTo>
                  <a:lnTo>
                    <a:pt x="148" y="152"/>
                  </a:lnTo>
                  <a:lnTo>
                    <a:pt x="150" y="151"/>
                  </a:lnTo>
                  <a:lnTo>
                    <a:pt x="152" y="150"/>
                  </a:lnTo>
                  <a:lnTo>
                    <a:pt x="154" y="150"/>
                  </a:lnTo>
                  <a:lnTo>
                    <a:pt x="156" y="149"/>
                  </a:lnTo>
                  <a:lnTo>
                    <a:pt x="158" y="148"/>
                  </a:lnTo>
                  <a:lnTo>
                    <a:pt x="160" y="147"/>
                  </a:lnTo>
                  <a:lnTo>
                    <a:pt x="162" y="147"/>
                  </a:lnTo>
                  <a:lnTo>
                    <a:pt x="164" y="146"/>
                  </a:lnTo>
                  <a:lnTo>
                    <a:pt x="166" y="145"/>
                  </a:lnTo>
                  <a:lnTo>
                    <a:pt x="168" y="145"/>
                  </a:lnTo>
                  <a:lnTo>
                    <a:pt x="170" y="144"/>
                  </a:lnTo>
                  <a:lnTo>
                    <a:pt x="172" y="143"/>
                  </a:lnTo>
                  <a:lnTo>
                    <a:pt x="174" y="142"/>
                  </a:lnTo>
                  <a:lnTo>
                    <a:pt x="176" y="142"/>
                  </a:lnTo>
                  <a:lnTo>
                    <a:pt x="178" y="141"/>
                  </a:lnTo>
                  <a:lnTo>
                    <a:pt x="180" y="140"/>
                  </a:lnTo>
                  <a:lnTo>
                    <a:pt x="182" y="140"/>
                  </a:lnTo>
                  <a:lnTo>
                    <a:pt x="184" y="139"/>
                  </a:lnTo>
                  <a:lnTo>
                    <a:pt x="186" y="138"/>
                  </a:lnTo>
                  <a:lnTo>
                    <a:pt x="188" y="138"/>
                  </a:lnTo>
                  <a:lnTo>
                    <a:pt x="190" y="137"/>
                  </a:lnTo>
                  <a:lnTo>
                    <a:pt x="192" y="136"/>
                  </a:lnTo>
                  <a:lnTo>
                    <a:pt x="194" y="136"/>
                  </a:lnTo>
                  <a:lnTo>
                    <a:pt x="196" y="135"/>
                  </a:lnTo>
                  <a:lnTo>
                    <a:pt x="198" y="134"/>
                  </a:lnTo>
                  <a:lnTo>
                    <a:pt x="200" y="134"/>
                  </a:lnTo>
                  <a:lnTo>
                    <a:pt x="202" y="133"/>
                  </a:lnTo>
                  <a:lnTo>
                    <a:pt x="204" y="132"/>
                  </a:lnTo>
                  <a:lnTo>
                    <a:pt x="206" y="132"/>
                  </a:lnTo>
                  <a:lnTo>
                    <a:pt x="208" y="131"/>
                  </a:lnTo>
                  <a:lnTo>
                    <a:pt x="210" y="131"/>
                  </a:lnTo>
                  <a:lnTo>
                    <a:pt x="212" y="130"/>
                  </a:lnTo>
                  <a:lnTo>
                    <a:pt x="214" y="129"/>
                  </a:lnTo>
                  <a:lnTo>
                    <a:pt x="216" y="129"/>
                  </a:lnTo>
                  <a:lnTo>
                    <a:pt x="218" y="128"/>
                  </a:lnTo>
                  <a:lnTo>
                    <a:pt x="220" y="127"/>
                  </a:lnTo>
                  <a:lnTo>
                    <a:pt x="222" y="127"/>
                  </a:lnTo>
                  <a:lnTo>
                    <a:pt x="224" y="126"/>
                  </a:lnTo>
                  <a:lnTo>
                    <a:pt x="226" y="126"/>
                  </a:lnTo>
                  <a:lnTo>
                    <a:pt x="228" y="125"/>
                  </a:lnTo>
                  <a:lnTo>
                    <a:pt x="230" y="124"/>
                  </a:lnTo>
                  <a:lnTo>
                    <a:pt x="232" y="124"/>
                  </a:lnTo>
                  <a:lnTo>
                    <a:pt x="234" y="123"/>
                  </a:lnTo>
                  <a:lnTo>
                    <a:pt x="236" y="122"/>
                  </a:lnTo>
                  <a:lnTo>
                    <a:pt x="238" y="122"/>
                  </a:lnTo>
                  <a:lnTo>
                    <a:pt x="240" y="121"/>
                  </a:lnTo>
                  <a:lnTo>
                    <a:pt x="242" y="121"/>
                  </a:lnTo>
                  <a:lnTo>
                    <a:pt x="244" y="120"/>
                  </a:lnTo>
                  <a:lnTo>
                    <a:pt x="246" y="120"/>
                  </a:lnTo>
                  <a:lnTo>
                    <a:pt x="248" y="119"/>
                  </a:lnTo>
                  <a:lnTo>
                    <a:pt x="250" y="118"/>
                  </a:lnTo>
                  <a:lnTo>
                    <a:pt x="252" y="118"/>
                  </a:lnTo>
                  <a:lnTo>
                    <a:pt x="254" y="117"/>
                  </a:lnTo>
                  <a:lnTo>
                    <a:pt x="256" y="117"/>
                  </a:lnTo>
                  <a:lnTo>
                    <a:pt x="258" y="116"/>
                  </a:lnTo>
                  <a:lnTo>
                    <a:pt x="260" y="115"/>
                  </a:lnTo>
                  <a:lnTo>
                    <a:pt x="262" y="115"/>
                  </a:lnTo>
                  <a:lnTo>
                    <a:pt x="264" y="114"/>
                  </a:lnTo>
                  <a:lnTo>
                    <a:pt x="266" y="114"/>
                  </a:lnTo>
                  <a:lnTo>
                    <a:pt x="268" y="113"/>
                  </a:lnTo>
                  <a:lnTo>
                    <a:pt x="270" y="113"/>
                  </a:lnTo>
                  <a:lnTo>
                    <a:pt x="272" y="112"/>
                  </a:lnTo>
                  <a:lnTo>
                    <a:pt x="274" y="111"/>
                  </a:lnTo>
                  <a:lnTo>
                    <a:pt x="276" y="111"/>
                  </a:lnTo>
                  <a:lnTo>
                    <a:pt x="278" y="110"/>
                  </a:lnTo>
                  <a:lnTo>
                    <a:pt x="280" y="110"/>
                  </a:lnTo>
                  <a:lnTo>
                    <a:pt x="282" y="109"/>
                  </a:lnTo>
                  <a:lnTo>
                    <a:pt x="284" y="109"/>
                  </a:lnTo>
                  <a:lnTo>
                    <a:pt x="286" y="108"/>
                  </a:lnTo>
                  <a:lnTo>
                    <a:pt x="288" y="108"/>
                  </a:lnTo>
                  <a:lnTo>
                    <a:pt x="290" y="107"/>
                  </a:lnTo>
                  <a:lnTo>
                    <a:pt x="292" y="107"/>
                  </a:lnTo>
                  <a:lnTo>
                    <a:pt x="294" y="106"/>
                  </a:lnTo>
                  <a:lnTo>
                    <a:pt x="296" y="105"/>
                  </a:lnTo>
                  <a:lnTo>
                    <a:pt x="298" y="105"/>
                  </a:lnTo>
                  <a:lnTo>
                    <a:pt x="300" y="104"/>
                  </a:lnTo>
                  <a:lnTo>
                    <a:pt x="302" y="104"/>
                  </a:lnTo>
                  <a:lnTo>
                    <a:pt x="304" y="103"/>
                  </a:lnTo>
                  <a:lnTo>
                    <a:pt x="306" y="103"/>
                  </a:lnTo>
                  <a:lnTo>
                    <a:pt x="308" y="102"/>
                  </a:lnTo>
                  <a:lnTo>
                    <a:pt x="310" y="102"/>
                  </a:lnTo>
                  <a:lnTo>
                    <a:pt x="312" y="101"/>
                  </a:lnTo>
                  <a:lnTo>
                    <a:pt x="314" y="101"/>
                  </a:lnTo>
                  <a:lnTo>
                    <a:pt x="316" y="100"/>
                  </a:lnTo>
                  <a:lnTo>
                    <a:pt x="318" y="100"/>
                  </a:lnTo>
                  <a:lnTo>
                    <a:pt x="320" y="99"/>
                  </a:lnTo>
                  <a:lnTo>
                    <a:pt x="322" y="99"/>
                  </a:lnTo>
                  <a:lnTo>
                    <a:pt x="324" y="98"/>
                  </a:lnTo>
                  <a:lnTo>
                    <a:pt x="326" y="98"/>
                  </a:lnTo>
                  <a:lnTo>
                    <a:pt x="328" y="97"/>
                  </a:lnTo>
                  <a:lnTo>
                    <a:pt x="330" y="97"/>
                  </a:lnTo>
                  <a:lnTo>
                    <a:pt x="332" y="96"/>
                  </a:lnTo>
                  <a:lnTo>
                    <a:pt x="334" y="95"/>
                  </a:lnTo>
                  <a:lnTo>
                    <a:pt x="336" y="95"/>
                  </a:lnTo>
                  <a:lnTo>
                    <a:pt x="338" y="94"/>
                  </a:lnTo>
                  <a:lnTo>
                    <a:pt x="340" y="94"/>
                  </a:lnTo>
                  <a:lnTo>
                    <a:pt x="342" y="93"/>
                  </a:lnTo>
                  <a:lnTo>
                    <a:pt x="344" y="93"/>
                  </a:lnTo>
                  <a:lnTo>
                    <a:pt x="346" y="92"/>
                  </a:lnTo>
                  <a:lnTo>
                    <a:pt x="348" y="92"/>
                  </a:lnTo>
                  <a:lnTo>
                    <a:pt x="350" y="91"/>
                  </a:lnTo>
                  <a:lnTo>
                    <a:pt x="352" y="91"/>
                  </a:lnTo>
                  <a:lnTo>
                    <a:pt x="354" y="90"/>
                  </a:lnTo>
                  <a:lnTo>
                    <a:pt x="356" y="90"/>
                  </a:lnTo>
                  <a:lnTo>
                    <a:pt x="358" y="89"/>
                  </a:lnTo>
                  <a:lnTo>
                    <a:pt x="360" y="89"/>
                  </a:lnTo>
                  <a:lnTo>
                    <a:pt x="362" y="89"/>
                  </a:lnTo>
                  <a:lnTo>
                    <a:pt x="364" y="88"/>
                  </a:lnTo>
                  <a:lnTo>
                    <a:pt x="366" y="88"/>
                  </a:lnTo>
                  <a:lnTo>
                    <a:pt x="368" y="87"/>
                  </a:lnTo>
                  <a:lnTo>
                    <a:pt x="370" y="87"/>
                  </a:lnTo>
                  <a:lnTo>
                    <a:pt x="372" y="86"/>
                  </a:lnTo>
                  <a:lnTo>
                    <a:pt x="374" y="86"/>
                  </a:lnTo>
                  <a:lnTo>
                    <a:pt x="376" y="85"/>
                  </a:lnTo>
                  <a:lnTo>
                    <a:pt x="378" y="85"/>
                  </a:lnTo>
                  <a:lnTo>
                    <a:pt x="380" y="84"/>
                  </a:lnTo>
                  <a:lnTo>
                    <a:pt x="382" y="84"/>
                  </a:lnTo>
                  <a:lnTo>
                    <a:pt x="384" y="83"/>
                  </a:lnTo>
                  <a:lnTo>
                    <a:pt x="386" y="83"/>
                  </a:lnTo>
                  <a:lnTo>
                    <a:pt x="388" y="82"/>
                  </a:lnTo>
                  <a:lnTo>
                    <a:pt x="390" y="82"/>
                  </a:lnTo>
                  <a:lnTo>
                    <a:pt x="392" y="81"/>
                  </a:lnTo>
                  <a:lnTo>
                    <a:pt x="394" y="81"/>
                  </a:lnTo>
                  <a:lnTo>
                    <a:pt x="396" y="80"/>
                  </a:lnTo>
                  <a:lnTo>
                    <a:pt x="398" y="80"/>
                  </a:lnTo>
                  <a:lnTo>
                    <a:pt x="400" y="79"/>
                  </a:lnTo>
                  <a:lnTo>
                    <a:pt x="402" y="79"/>
                  </a:lnTo>
                  <a:lnTo>
                    <a:pt x="404" y="79"/>
                  </a:lnTo>
                  <a:lnTo>
                    <a:pt x="406" y="78"/>
                  </a:lnTo>
                  <a:lnTo>
                    <a:pt x="408" y="78"/>
                  </a:lnTo>
                  <a:lnTo>
                    <a:pt x="410" y="77"/>
                  </a:lnTo>
                  <a:lnTo>
                    <a:pt x="412" y="77"/>
                  </a:lnTo>
                  <a:lnTo>
                    <a:pt x="414" y="76"/>
                  </a:lnTo>
                  <a:lnTo>
                    <a:pt x="416" y="76"/>
                  </a:lnTo>
                  <a:lnTo>
                    <a:pt x="418" y="75"/>
                  </a:lnTo>
                  <a:lnTo>
                    <a:pt x="420" y="75"/>
                  </a:lnTo>
                  <a:lnTo>
                    <a:pt x="422" y="74"/>
                  </a:lnTo>
                  <a:lnTo>
                    <a:pt x="424" y="74"/>
                  </a:lnTo>
                  <a:lnTo>
                    <a:pt x="426" y="73"/>
                  </a:lnTo>
                  <a:lnTo>
                    <a:pt x="428" y="73"/>
                  </a:lnTo>
                  <a:lnTo>
                    <a:pt x="430" y="73"/>
                  </a:lnTo>
                  <a:lnTo>
                    <a:pt x="432" y="72"/>
                  </a:lnTo>
                  <a:lnTo>
                    <a:pt x="434" y="72"/>
                  </a:lnTo>
                  <a:lnTo>
                    <a:pt x="436" y="71"/>
                  </a:lnTo>
                  <a:lnTo>
                    <a:pt x="438" y="71"/>
                  </a:lnTo>
                  <a:lnTo>
                    <a:pt x="440" y="70"/>
                  </a:lnTo>
                  <a:lnTo>
                    <a:pt x="442" y="70"/>
                  </a:lnTo>
                  <a:lnTo>
                    <a:pt x="444" y="69"/>
                  </a:lnTo>
                  <a:lnTo>
                    <a:pt x="446" y="69"/>
                  </a:lnTo>
                  <a:lnTo>
                    <a:pt x="448" y="69"/>
                  </a:lnTo>
                  <a:lnTo>
                    <a:pt x="450" y="68"/>
                  </a:lnTo>
                  <a:lnTo>
                    <a:pt x="452" y="68"/>
                  </a:lnTo>
                  <a:lnTo>
                    <a:pt x="454" y="67"/>
                  </a:lnTo>
                  <a:lnTo>
                    <a:pt x="456" y="67"/>
                  </a:lnTo>
                  <a:lnTo>
                    <a:pt x="458" y="66"/>
                  </a:lnTo>
                  <a:lnTo>
                    <a:pt x="460" y="66"/>
                  </a:lnTo>
                  <a:lnTo>
                    <a:pt x="462" y="66"/>
                  </a:lnTo>
                  <a:lnTo>
                    <a:pt x="464" y="65"/>
                  </a:lnTo>
                  <a:lnTo>
                    <a:pt x="466" y="65"/>
                  </a:lnTo>
                  <a:lnTo>
                    <a:pt x="468" y="64"/>
                  </a:lnTo>
                  <a:lnTo>
                    <a:pt x="470" y="64"/>
                  </a:lnTo>
                  <a:lnTo>
                    <a:pt x="472" y="63"/>
                  </a:lnTo>
                  <a:lnTo>
                    <a:pt x="474" y="63"/>
                  </a:lnTo>
                  <a:lnTo>
                    <a:pt x="476" y="62"/>
                  </a:lnTo>
                  <a:lnTo>
                    <a:pt x="478" y="62"/>
                  </a:lnTo>
                  <a:lnTo>
                    <a:pt x="480" y="62"/>
                  </a:lnTo>
                  <a:lnTo>
                    <a:pt x="482" y="61"/>
                  </a:lnTo>
                  <a:lnTo>
                    <a:pt x="484" y="61"/>
                  </a:lnTo>
                  <a:lnTo>
                    <a:pt x="486" y="60"/>
                  </a:lnTo>
                  <a:lnTo>
                    <a:pt x="488" y="60"/>
                  </a:lnTo>
                  <a:lnTo>
                    <a:pt x="490" y="60"/>
                  </a:lnTo>
                  <a:lnTo>
                    <a:pt x="492" y="59"/>
                  </a:lnTo>
                  <a:lnTo>
                    <a:pt x="494" y="59"/>
                  </a:lnTo>
                  <a:lnTo>
                    <a:pt x="496" y="58"/>
                  </a:lnTo>
                  <a:lnTo>
                    <a:pt x="498" y="58"/>
                  </a:lnTo>
                  <a:lnTo>
                    <a:pt x="500" y="57"/>
                  </a:lnTo>
                  <a:lnTo>
                    <a:pt x="502" y="57"/>
                  </a:lnTo>
                  <a:lnTo>
                    <a:pt x="504" y="57"/>
                  </a:lnTo>
                  <a:lnTo>
                    <a:pt x="506" y="56"/>
                  </a:lnTo>
                  <a:lnTo>
                    <a:pt x="508" y="56"/>
                  </a:lnTo>
                  <a:lnTo>
                    <a:pt x="510" y="55"/>
                  </a:lnTo>
                  <a:lnTo>
                    <a:pt x="512" y="55"/>
                  </a:lnTo>
                  <a:lnTo>
                    <a:pt x="514" y="55"/>
                  </a:lnTo>
                  <a:lnTo>
                    <a:pt x="516" y="54"/>
                  </a:lnTo>
                  <a:lnTo>
                    <a:pt x="518" y="54"/>
                  </a:lnTo>
                  <a:lnTo>
                    <a:pt x="520" y="53"/>
                  </a:lnTo>
                  <a:lnTo>
                    <a:pt x="522" y="53"/>
                  </a:lnTo>
                  <a:lnTo>
                    <a:pt x="524" y="52"/>
                  </a:lnTo>
                  <a:lnTo>
                    <a:pt x="526" y="52"/>
                  </a:lnTo>
                  <a:lnTo>
                    <a:pt x="528" y="52"/>
                  </a:lnTo>
                  <a:lnTo>
                    <a:pt x="530" y="51"/>
                  </a:lnTo>
                  <a:lnTo>
                    <a:pt x="532" y="51"/>
                  </a:lnTo>
                  <a:lnTo>
                    <a:pt x="534" y="50"/>
                  </a:lnTo>
                  <a:lnTo>
                    <a:pt x="536" y="50"/>
                  </a:lnTo>
                  <a:lnTo>
                    <a:pt x="538" y="50"/>
                  </a:lnTo>
                  <a:lnTo>
                    <a:pt x="540" y="49"/>
                  </a:lnTo>
                  <a:lnTo>
                    <a:pt x="542" y="49"/>
                  </a:lnTo>
                  <a:lnTo>
                    <a:pt x="544" y="48"/>
                  </a:lnTo>
                  <a:lnTo>
                    <a:pt x="546" y="48"/>
                  </a:lnTo>
                  <a:lnTo>
                    <a:pt x="548" y="48"/>
                  </a:lnTo>
                  <a:lnTo>
                    <a:pt x="550" y="47"/>
                  </a:lnTo>
                  <a:lnTo>
                    <a:pt x="552" y="47"/>
                  </a:lnTo>
                  <a:lnTo>
                    <a:pt x="554" y="46"/>
                  </a:lnTo>
                  <a:lnTo>
                    <a:pt x="556" y="46"/>
                  </a:lnTo>
                  <a:lnTo>
                    <a:pt x="558" y="46"/>
                  </a:lnTo>
                  <a:lnTo>
                    <a:pt x="560" y="45"/>
                  </a:lnTo>
                  <a:lnTo>
                    <a:pt x="562" y="45"/>
                  </a:lnTo>
                  <a:lnTo>
                    <a:pt x="564" y="44"/>
                  </a:lnTo>
                  <a:lnTo>
                    <a:pt x="566" y="44"/>
                  </a:lnTo>
                  <a:lnTo>
                    <a:pt x="568" y="44"/>
                  </a:lnTo>
                  <a:lnTo>
                    <a:pt x="570" y="43"/>
                  </a:lnTo>
                  <a:lnTo>
                    <a:pt x="572" y="43"/>
                  </a:lnTo>
                  <a:lnTo>
                    <a:pt x="574" y="42"/>
                  </a:lnTo>
                  <a:lnTo>
                    <a:pt x="576" y="42"/>
                  </a:lnTo>
                  <a:lnTo>
                    <a:pt x="578" y="42"/>
                  </a:lnTo>
                  <a:lnTo>
                    <a:pt x="580" y="41"/>
                  </a:lnTo>
                  <a:lnTo>
                    <a:pt x="582" y="41"/>
                  </a:lnTo>
                  <a:lnTo>
                    <a:pt x="584" y="41"/>
                  </a:lnTo>
                  <a:lnTo>
                    <a:pt x="586" y="40"/>
                  </a:lnTo>
                  <a:lnTo>
                    <a:pt x="588" y="40"/>
                  </a:lnTo>
                  <a:lnTo>
                    <a:pt x="590" y="39"/>
                  </a:lnTo>
                  <a:lnTo>
                    <a:pt x="592" y="39"/>
                  </a:lnTo>
                  <a:lnTo>
                    <a:pt x="594" y="39"/>
                  </a:lnTo>
                  <a:lnTo>
                    <a:pt x="596" y="38"/>
                  </a:lnTo>
                  <a:lnTo>
                    <a:pt x="598" y="38"/>
                  </a:lnTo>
                  <a:lnTo>
                    <a:pt x="600" y="37"/>
                  </a:lnTo>
                  <a:lnTo>
                    <a:pt x="602" y="37"/>
                  </a:lnTo>
                  <a:lnTo>
                    <a:pt x="604" y="37"/>
                  </a:lnTo>
                  <a:lnTo>
                    <a:pt x="606" y="36"/>
                  </a:lnTo>
                  <a:lnTo>
                    <a:pt x="608" y="36"/>
                  </a:lnTo>
                  <a:lnTo>
                    <a:pt x="610" y="36"/>
                  </a:lnTo>
                  <a:lnTo>
                    <a:pt x="612" y="35"/>
                  </a:lnTo>
                  <a:lnTo>
                    <a:pt x="614" y="35"/>
                  </a:lnTo>
                  <a:lnTo>
                    <a:pt x="616" y="34"/>
                  </a:lnTo>
                  <a:lnTo>
                    <a:pt x="618" y="34"/>
                  </a:lnTo>
                  <a:lnTo>
                    <a:pt x="620" y="34"/>
                  </a:lnTo>
                  <a:lnTo>
                    <a:pt x="622" y="33"/>
                  </a:lnTo>
                  <a:lnTo>
                    <a:pt x="624" y="33"/>
                  </a:lnTo>
                  <a:lnTo>
                    <a:pt x="626" y="33"/>
                  </a:lnTo>
                  <a:lnTo>
                    <a:pt x="628" y="32"/>
                  </a:lnTo>
                  <a:lnTo>
                    <a:pt x="630" y="32"/>
                  </a:lnTo>
                  <a:lnTo>
                    <a:pt x="632" y="31"/>
                  </a:lnTo>
                  <a:lnTo>
                    <a:pt x="634" y="31"/>
                  </a:lnTo>
                  <a:lnTo>
                    <a:pt x="636" y="31"/>
                  </a:lnTo>
                  <a:lnTo>
                    <a:pt x="638" y="30"/>
                  </a:lnTo>
                  <a:lnTo>
                    <a:pt x="640" y="30"/>
                  </a:lnTo>
                  <a:lnTo>
                    <a:pt x="642" y="30"/>
                  </a:lnTo>
                  <a:lnTo>
                    <a:pt x="644" y="29"/>
                  </a:lnTo>
                  <a:lnTo>
                    <a:pt x="646" y="29"/>
                  </a:lnTo>
                  <a:lnTo>
                    <a:pt x="648" y="28"/>
                  </a:lnTo>
                  <a:lnTo>
                    <a:pt x="650" y="28"/>
                  </a:lnTo>
                  <a:lnTo>
                    <a:pt x="652" y="28"/>
                  </a:lnTo>
                  <a:lnTo>
                    <a:pt x="654" y="27"/>
                  </a:lnTo>
                  <a:lnTo>
                    <a:pt x="656" y="27"/>
                  </a:lnTo>
                  <a:lnTo>
                    <a:pt x="658" y="27"/>
                  </a:lnTo>
                  <a:lnTo>
                    <a:pt x="660" y="26"/>
                  </a:lnTo>
                  <a:lnTo>
                    <a:pt x="662" y="26"/>
                  </a:lnTo>
                  <a:lnTo>
                    <a:pt x="664" y="26"/>
                  </a:lnTo>
                  <a:lnTo>
                    <a:pt x="666" y="25"/>
                  </a:lnTo>
                  <a:lnTo>
                    <a:pt x="668" y="25"/>
                  </a:lnTo>
                  <a:lnTo>
                    <a:pt x="670" y="24"/>
                  </a:lnTo>
                  <a:lnTo>
                    <a:pt x="672" y="24"/>
                  </a:lnTo>
                  <a:lnTo>
                    <a:pt x="674" y="24"/>
                  </a:lnTo>
                  <a:lnTo>
                    <a:pt x="676" y="23"/>
                  </a:lnTo>
                  <a:lnTo>
                    <a:pt x="678" y="23"/>
                  </a:lnTo>
                  <a:lnTo>
                    <a:pt x="680" y="23"/>
                  </a:lnTo>
                  <a:lnTo>
                    <a:pt x="682" y="22"/>
                  </a:lnTo>
                  <a:lnTo>
                    <a:pt x="684" y="22"/>
                  </a:lnTo>
                  <a:lnTo>
                    <a:pt x="686" y="22"/>
                  </a:lnTo>
                  <a:lnTo>
                    <a:pt x="688" y="21"/>
                  </a:lnTo>
                  <a:lnTo>
                    <a:pt x="690" y="21"/>
                  </a:lnTo>
                  <a:lnTo>
                    <a:pt x="692" y="20"/>
                  </a:lnTo>
                  <a:lnTo>
                    <a:pt x="694" y="20"/>
                  </a:lnTo>
                  <a:lnTo>
                    <a:pt x="696" y="20"/>
                  </a:lnTo>
                  <a:lnTo>
                    <a:pt x="698" y="19"/>
                  </a:lnTo>
                  <a:lnTo>
                    <a:pt x="700" y="19"/>
                  </a:lnTo>
                  <a:lnTo>
                    <a:pt x="702" y="19"/>
                  </a:lnTo>
                  <a:lnTo>
                    <a:pt x="704" y="18"/>
                  </a:lnTo>
                  <a:lnTo>
                    <a:pt x="706" y="18"/>
                  </a:lnTo>
                  <a:lnTo>
                    <a:pt x="708" y="18"/>
                  </a:lnTo>
                  <a:lnTo>
                    <a:pt x="710" y="17"/>
                  </a:lnTo>
                  <a:lnTo>
                    <a:pt x="712" y="17"/>
                  </a:lnTo>
                  <a:lnTo>
                    <a:pt x="714" y="17"/>
                  </a:lnTo>
                  <a:lnTo>
                    <a:pt x="716" y="16"/>
                  </a:lnTo>
                  <a:lnTo>
                    <a:pt x="718" y="16"/>
                  </a:lnTo>
                  <a:lnTo>
                    <a:pt x="720" y="16"/>
                  </a:lnTo>
                  <a:lnTo>
                    <a:pt x="722" y="15"/>
                  </a:lnTo>
                  <a:lnTo>
                    <a:pt x="724" y="15"/>
                  </a:lnTo>
                  <a:lnTo>
                    <a:pt x="726" y="14"/>
                  </a:lnTo>
                  <a:lnTo>
                    <a:pt x="728" y="14"/>
                  </a:lnTo>
                  <a:lnTo>
                    <a:pt x="730" y="14"/>
                  </a:lnTo>
                  <a:lnTo>
                    <a:pt x="732" y="13"/>
                  </a:lnTo>
                  <a:lnTo>
                    <a:pt x="734" y="13"/>
                  </a:lnTo>
                  <a:lnTo>
                    <a:pt x="736" y="13"/>
                  </a:lnTo>
                  <a:lnTo>
                    <a:pt x="738" y="12"/>
                  </a:lnTo>
                  <a:lnTo>
                    <a:pt x="740" y="12"/>
                  </a:lnTo>
                  <a:lnTo>
                    <a:pt x="742" y="12"/>
                  </a:lnTo>
                  <a:lnTo>
                    <a:pt x="744" y="11"/>
                  </a:lnTo>
                  <a:lnTo>
                    <a:pt x="746" y="11"/>
                  </a:lnTo>
                  <a:lnTo>
                    <a:pt x="748" y="11"/>
                  </a:lnTo>
                  <a:lnTo>
                    <a:pt x="750" y="10"/>
                  </a:lnTo>
                  <a:lnTo>
                    <a:pt x="752" y="10"/>
                  </a:lnTo>
                  <a:lnTo>
                    <a:pt x="754" y="10"/>
                  </a:lnTo>
                  <a:lnTo>
                    <a:pt x="756" y="9"/>
                  </a:lnTo>
                  <a:lnTo>
                    <a:pt x="758" y="9"/>
                  </a:lnTo>
                  <a:lnTo>
                    <a:pt x="760" y="9"/>
                  </a:lnTo>
                  <a:lnTo>
                    <a:pt x="762" y="8"/>
                  </a:lnTo>
                  <a:lnTo>
                    <a:pt x="764" y="8"/>
                  </a:lnTo>
                  <a:lnTo>
                    <a:pt x="766" y="8"/>
                  </a:lnTo>
                  <a:lnTo>
                    <a:pt x="768" y="7"/>
                  </a:lnTo>
                  <a:lnTo>
                    <a:pt x="770" y="7"/>
                  </a:lnTo>
                  <a:lnTo>
                    <a:pt x="772" y="7"/>
                  </a:lnTo>
                  <a:lnTo>
                    <a:pt x="774" y="6"/>
                  </a:lnTo>
                  <a:lnTo>
                    <a:pt x="776" y="6"/>
                  </a:lnTo>
                  <a:lnTo>
                    <a:pt x="778" y="6"/>
                  </a:lnTo>
                  <a:lnTo>
                    <a:pt x="780" y="5"/>
                  </a:lnTo>
                  <a:lnTo>
                    <a:pt x="782" y="5"/>
                  </a:lnTo>
                  <a:lnTo>
                    <a:pt x="784" y="5"/>
                  </a:lnTo>
                  <a:lnTo>
                    <a:pt x="786" y="4"/>
                  </a:lnTo>
                  <a:lnTo>
                    <a:pt x="788" y="4"/>
                  </a:lnTo>
                  <a:lnTo>
                    <a:pt x="790" y="4"/>
                  </a:lnTo>
                  <a:lnTo>
                    <a:pt x="792" y="3"/>
                  </a:lnTo>
                  <a:lnTo>
                    <a:pt x="794" y="3"/>
                  </a:lnTo>
                  <a:lnTo>
                    <a:pt x="796" y="3"/>
                  </a:lnTo>
                  <a:lnTo>
                    <a:pt x="798" y="2"/>
                  </a:lnTo>
                  <a:lnTo>
                    <a:pt x="800" y="2"/>
                  </a:lnTo>
                  <a:lnTo>
                    <a:pt x="802" y="2"/>
                  </a:lnTo>
                  <a:lnTo>
                    <a:pt x="804" y="1"/>
                  </a:lnTo>
                  <a:lnTo>
                    <a:pt x="806" y="1"/>
                  </a:lnTo>
                  <a:lnTo>
                    <a:pt x="808" y="1"/>
                  </a:lnTo>
                  <a:lnTo>
                    <a:pt x="810" y="0"/>
                  </a:lnTo>
                  <a:lnTo>
                    <a:pt x="812" y="0"/>
                  </a:lnTo>
                  <a:lnTo>
                    <a:pt x="813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1" name="Rectangle 93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cxnSp>
        <p:nvCxnSpPr>
          <p:cNvPr id="96" name="Straight Connector 95"/>
          <p:cNvCxnSpPr/>
          <p:nvPr/>
        </p:nvCxnSpPr>
        <p:spPr>
          <a:xfrm>
            <a:off x="3889375" y="4325938"/>
            <a:ext cx="3944938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6905625" y="4284663"/>
            <a:ext cx="68263" cy="9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81" name="Object 95"/>
          <p:cNvGraphicFramePr>
            <a:graphicFrameLocks noChangeAspect="1"/>
          </p:cNvGraphicFramePr>
          <p:nvPr/>
        </p:nvGraphicFramePr>
        <p:xfrm>
          <a:off x="5011738" y="5140325"/>
          <a:ext cx="14859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875920" imgH="266584" progId="Equation.DSMT4">
                  <p:embed/>
                </p:oleObj>
              </mc:Choice>
              <mc:Fallback>
                <p:oleObj name="Equation" r:id="rId14" imgW="875920" imgH="266584" progId="Equation.DSMT4">
                  <p:embed/>
                  <p:pic>
                    <p:nvPicPr>
                      <p:cNvPr id="181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5140325"/>
                        <a:ext cx="1485900" cy="439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8" name="Object 96"/>
          <p:cNvGraphicFramePr>
            <a:graphicFrameLocks noChangeAspect="1"/>
          </p:cNvGraphicFramePr>
          <p:nvPr/>
        </p:nvGraphicFramePr>
        <p:xfrm>
          <a:off x="7854950" y="4124325"/>
          <a:ext cx="7731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457200" imgH="228600" progId="Equation.DSMT4">
                  <p:embed/>
                </p:oleObj>
              </mc:Choice>
              <mc:Fallback>
                <p:oleObj name="Equation" r:id="rId16" imgW="457200" imgH="228600" progId="Equation.DSMT4">
                  <p:embed/>
                  <p:pic>
                    <p:nvPicPr>
                      <p:cNvPr id="3168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4950" y="4124325"/>
                        <a:ext cx="773113" cy="377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6321425" y="2995613"/>
            <a:ext cx="2287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Point of Intersection 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“Solution” at x=8.5</a:t>
            </a:r>
          </a:p>
        </p:txBody>
      </p:sp>
      <p:cxnSp>
        <p:nvCxnSpPr>
          <p:cNvPr id="183" name="Straight Arrow Connector 182"/>
          <p:cNvCxnSpPr>
            <a:endCxn id="97" idx="0"/>
          </p:cNvCxnSpPr>
          <p:nvPr/>
        </p:nvCxnSpPr>
        <p:spPr>
          <a:xfrm rot="5400000">
            <a:off x="6742906" y="3791744"/>
            <a:ext cx="690563" cy="295275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515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3" name="Group 194"/>
          <p:cNvGrpSpPr>
            <a:grpSpLocks noChangeAspect="1"/>
          </p:cNvGrpSpPr>
          <p:nvPr/>
        </p:nvGrpSpPr>
        <p:grpSpPr bwMode="auto">
          <a:xfrm>
            <a:off x="3800475" y="2895600"/>
            <a:ext cx="3471863" cy="3946525"/>
            <a:chOff x="-192" y="545"/>
            <a:chExt cx="2866" cy="3228"/>
          </a:xfrm>
        </p:grpSpPr>
        <p:sp>
          <p:nvSpPr>
            <p:cNvPr id="4467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2866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68" name="Rectangle 195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469" name="Line 196"/>
            <p:cNvSpPr>
              <a:spLocks noChangeShapeType="1"/>
            </p:cNvSpPr>
            <p:nvPr/>
          </p:nvSpPr>
          <p:spPr bwMode="auto">
            <a:xfrm flipV="1">
              <a:off x="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0" name="Line 197"/>
            <p:cNvSpPr>
              <a:spLocks noChangeShapeType="1"/>
            </p:cNvSpPr>
            <p:nvPr/>
          </p:nvSpPr>
          <p:spPr bwMode="auto">
            <a:xfrm flipV="1">
              <a:off x="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1" name="Line 198"/>
            <p:cNvSpPr>
              <a:spLocks noChangeShapeType="1"/>
            </p:cNvSpPr>
            <p:nvPr/>
          </p:nvSpPr>
          <p:spPr bwMode="auto">
            <a:xfrm flipV="1">
              <a:off x="2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2" name="Line 199"/>
            <p:cNvSpPr>
              <a:spLocks noChangeShapeType="1"/>
            </p:cNvSpPr>
            <p:nvPr/>
          </p:nvSpPr>
          <p:spPr bwMode="auto">
            <a:xfrm flipV="1">
              <a:off x="253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3" name="Line 200"/>
            <p:cNvSpPr>
              <a:spLocks noChangeShapeType="1"/>
            </p:cNvSpPr>
            <p:nvPr/>
          </p:nvSpPr>
          <p:spPr bwMode="auto">
            <a:xfrm flipV="1">
              <a:off x="6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4" name="Line 201"/>
            <p:cNvSpPr>
              <a:spLocks noChangeShapeType="1"/>
            </p:cNvSpPr>
            <p:nvPr/>
          </p:nvSpPr>
          <p:spPr bwMode="auto">
            <a:xfrm flipV="1">
              <a:off x="69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5" name="Line 202"/>
            <p:cNvSpPr>
              <a:spLocks noChangeShapeType="1"/>
            </p:cNvSpPr>
            <p:nvPr/>
          </p:nvSpPr>
          <p:spPr bwMode="auto">
            <a:xfrm flipV="1">
              <a:off x="9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6" name="Line 203"/>
            <p:cNvSpPr>
              <a:spLocks noChangeShapeType="1"/>
            </p:cNvSpPr>
            <p:nvPr/>
          </p:nvSpPr>
          <p:spPr bwMode="auto">
            <a:xfrm flipV="1">
              <a:off x="9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7" name="Line 204"/>
            <p:cNvSpPr>
              <a:spLocks noChangeShapeType="1"/>
            </p:cNvSpPr>
            <p:nvPr/>
          </p:nvSpPr>
          <p:spPr bwMode="auto">
            <a:xfrm flipV="1">
              <a:off x="11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8" name="Line 205"/>
            <p:cNvSpPr>
              <a:spLocks noChangeShapeType="1"/>
            </p:cNvSpPr>
            <p:nvPr/>
          </p:nvSpPr>
          <p:spPr bwMode="auto">
            <a:xfrm flipV="1">
              <a:off x="11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79" name="Line 206"/>
            <p:cNvSpPr>
              <a:spLocks noChangeShapeType="1"/>
            </p:cNvSpPr>
            <p:nvPr/>
          </p:nvSpPr>
          <p:spPr bwMode="auto">
            <a:xfrm flipV="1">
              <a:off x="13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0" name="Line 207"/>
            <p:cNvSpPr>
              <a:spLocks noChangeShapeType="1"/>
            </p:cNvSpPr>
            <p:nvPr/>
          </p:nvSpPr>
          <p:spPr bwMode="auto">
            <a:xfrm flipV="1">
              <a:off x="13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1" name="Line 208"/>
            <p:cNvSpPr>
              <a:spLocks noChangeShapeType="1"/>
            </p:cNvSpPr>
            <p:nvPr/>
          </p:nvSpPr>
          <p:spPr bwMode="auto">
            <a:xfrm flipV="1">
              <a:off x="156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2" name="Line 209"/>
            <p:cNvSpPr>
              <a:spLocks noChangeShapeType="1"/>
            </p:cNvSpPr>
            <p:nvPr/>
          </p:nvSpPr>
          <p:spPr bwMode="auto">
            <a:xfrm flipV="1">
              <a:off x="15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3" name="Line 210"/>
            <p:cNvSpPr>
              <a:spLocks noChangeShapeType="1"/>
            </p:cNvSpPr>
            <p:nvPr/>
          </p:nvSpPr>
          <p:spPr bwMode="auto">
            <a:xfrm flipV="1">
              <a:off x="178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4" name="Line 211"/>
            <p:cNvSpPr>
              <a:spLocks noChangeShapeType="1"/>
            </p:cNvSpPr>
            <p:nvPr/>
          </p:nvSpPr>
          <p:spPr bwMode="auto">
            <a:xfrm flipV="1">
              <a:off x="17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5" name="Line 212"/>
            <p:cNvSpPr>
              <a:spLocks noChangeShapeType="1"/>
            </p:cNvSpPr>
            <p:nvPr/>
          </p:nvSpPr>
          <p:spPr bwMode="auto">
            <a:xfrm flipV="1">
              <a:off x="20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6" name="Line 213"/>
            <p:cNvSpPr>
              <a:spLocks noChangeShapeType="1"/>
            </p:cNvSpPr>
            <p:nvPr/>
          </p:nvSpPr>
          <p:spPr bwMode="auto">
            <a:xfrm flipV="1">
              <a:off x="20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7" name="Line 214"/>
            <p:cNvSpPr>
              <a:spLocks noChangeShapeType="1"/>
            </p:cNvSpPr>
            <p:nvPr/>
          </p:nvSpPr>
          <p:spPr bwMode="auto">
            <a:xfrm flipV="1">
              <a:off x="222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8" name="Line 215"/>
            <p:cNvSpPr>
              <a:spLocks noChangeShapeType="1"/>
            </p:cNvSpPr>
            <p:nvPr/>
          </p:nvSpPr>
          <p:spPr bwMode="auto">
            <a:xfrm flipV="1">
              <a:off x="22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89" name="Line 216"/>
            <p:cNvSpPr>
              <a:spLocks noChangeShapeType="1"/>
            </p:cNvSpPr>
            <p:nvPr/>
          </p:nvSpPr>
          <p:spPr bwMode="auto">
            <a:xfrm flipV="1">
              <a:off x="24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0" name="Line 217"/>
            <p:cNvSpPr>
              <a:spLocks noChangeShapeType="1"/>
            </p:cNvSpPr>
            <p:nvPr/>
          </p:nvSpPr>
          <p:spPr bwMode="auto">
            <a:xfrm flipV="1">
              <a:off x="24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1" name="Line 218"/>
            <p:cNvSpPr>
              <a:spLocks noChangeShapeType="1"/>
            </p:cNvSpPr>
            <p:nvPr/>
          </p:nvSpPr>
          <p:spPr bwMode="auto">
            <a:xfrm>
              <a:off x="-186" y="35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2" name="Line 219"/>
            <p:cNvSpPr>
              <a:spLocks noChangeShapeType="1"/>
            </p:cNvSpPr>
            <p:nvPr/>
          </p:nvSpPr>
          <p:spPr bwMode="auto">
            <a:xfrm>
              <a:off x="-186" y="35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3" name="Line 220"/>
            <p:cNvSpPr>
              <a:spLocks noChangeShapeType="1"/>
            </p:cNvSpPr>
            <p:nvPr/>
          </p:nvSpPr>
          <p:spPr bwMode="auto">
            <a:xfrm>
              <a:off x="-186" y="33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4" name="Line 221"/>
            <p:cNvSpPr>
              <a:spLocks noChangeShapeType="1"/>
            </p:cNvSpPr>
            <p:nvPr/>
          </p:nvSpPr>
          <p:spPr bwMode="auto">
            <a:xfrm>
              <a:off x="-186" y="33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5" name="Line 222"/>
            <p:cNvSpPr>
              <a:spLocks noChangeShapeType="1"/>
            </p:cNvSpPr>
            <p:nvPr/>
          </p:nvSpPr>
          <p:spPr bwMode="auto">
            <a:xfrm>
              <a:off x="-186" y="31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6" name="Line 223"/>
            <p:cNvSpPr>
              <a:spLocks noChangeShapeType="1"/>
            </p:cNvSpPr>
            <p:nvPr/>
          </p:nvSpPr>
          <p:spPr bwMode="auto">
            <a:xfrm>
              <a:off x="-186" y="31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7" name="Line 224"/>
            <p:cNvSpPr>
              <a:spLocks noChangeShapeType="1"/>
            </p:cNvSpPr>
            <p:nvPr/>
          </p:nvSpPr>
          <p:spPr bwMode="auto">
            <a:xfrm>
              <a:off x="-186" y="29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8" name="Line 225"/>
            <p:cNvSpPr>
              <a:spLocks noChangeShapeType="1"/>
            </p:cNvSpPr>
            <p:nvPr/>
          </p:nvSpPr>
          <p:spPr bwMode="auto">
            <a:xfrm>
              <a:off x="-186" y="29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99" name="Line 226"/>
            <p:cNvSpPr>
              <a:spLocks noChangeShapeType="1"/>
            </p:cNvSpPr>
            <p:nvPr/>
          </p:nvSpPr>
          <p:spPr bwMode="auto">
            <a:xfrm>
              <a:off x="-186" y="27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0" name="Line 227"/>
            <p:cNvSpPr>
              <a:spLocks noChangeShapeType="1"/>
            </p:cNvSpPr>
            <p:nvPr/>
          </p:nvSpPr>
          <p:spPr bwMode="auto">
            <a:xfrm>
              <a:off x="-186" y="27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1" name="Line 228"/>
            <p:cNvSpPr>
              <a:spLocks noChangeShapeType="1"/>
            </p:cNvSpPr>
            <p:nvPr/>
          </p:nvSpPr>
          <p:spPr bwMode="auto">
            <a:xfrm>
              <a:off x="-186" y="25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2" name="Line 229"/>
            <p:cNvSpPr>
              <a:spLocks noChangeShapeType="1"/>
            </p:cNvSpPr>
            <p:nvPr/>
          </p:nvSpPr>
          <p:spPr bwMode="auto">
            <a:xfrm>
              <a:off x="-186" y="25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3" name="Line 230"/>
            <p:cNvSpPr>
              <a:spLocks noChangeShapeType="1"/>
            </p:cNvSpPr>
            <p:nvPr/>
          </p:nvSpPr>
          <p:spPr bwMode="auto">
            <a:xfrm>
              <a:off x="-186" y="23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4" name="Line 231"/>
            <p:cNvSpPr>
              <a:spLocks noChangeShapeType="1"/>
            </p:cNvSpPr>
            <p:nvPr/>
          </p:nvSpPr>
          <p:spPr bwMode="auto">
            <a:xfrm>
              <a:off x="-186" y="23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5" name="Line 232"/>
            <p:cNvSpPr>
              <a:spLocks noChangeShapeType="1"/>
            </p:cNvSpPr>
            <p:nvPr/>
          </p:nvSpPr>
          <p:spPr bwMode="auto">
            <a:xfrm>
              <a:off x="-186" y="19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6" name="Line 233"/>
            <p:cNvSpPr>
              <a:spLocks noChangeShapeType="1"/>
            </p:cNvSpPr>
            <p:nvPr/>
          </p:nvSpPr>
          <p:spPr bwMode="auto">
            <a:xfrm>
              <a:off x="-186" y="19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7" name="Line 234"/>
            <p:cNvSpPr>
              <a:spLocks noChangeShapeType="1"/>
            </p:cNvSpPr>
            <p:nvPr/>
          </p:nvSpPr>
          <p:spPr bwMode="auto">
            <a:xfrm>
              <a:off x="-186" y="17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8" name="Line 235"/>
            <p:cNvSpPr>
              <a:spLocks noChangeShapeType="1"/>
            </p:cNvSpPr>
            <p:nvPr/>
          </p:nvSpPr>
          <p:spPr bwMode="auto">
            <a:xfrm>
              <a:off x="-186" y="17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09" name="Line 236"/>
            <p:cNvSpPr>
              <a:spLocks noChangeShapeType="1"/>
            </p:cNvSpPr>
            <p:nvPr/>
          </p:nvSpPr>
          <p:spPr bwMode="auto">
            <a:xfrm>
              <a:off x="-186" y="15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0" name="Line 237"/>
            <p:cNvSpPr>
              <a:spLocks noChangeShapeType="1"/>
            </p:cNvSpPr>
            <p:nvPr/>
          </p:nvSpPr>
          <p:spPr bwMode="auto">
            <a:xfrm>
              <a:off x="-186" y="15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1" name="Line 238"/>
            <p:cNvSpPr>
              <a:spLocks noChangeShapeType="1"/>
            </p:cNvSpPr>
            <p:nvPr/>
          </p:nvSpPr>
          <p:spPr bwMode="auto">
            <a:xfrm>
              <a:off x="-186" y="13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2" name="Line 239"/>
            <p:cNvSpPr>
              <a:spLocks noChangeShapeType="1"/>
            </p:cNvSpPr>
            <p:nvPr/>
          </p:nvSpPr>
          <p:spPr bwMode="auto">
            <a:xfrm>
              <a:off x="-186" y="13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3" name="Line 240"/>
            <p:cNvSpPr>
              <a:spLocks noChangeShapeType="1"/>
            </p:cNvSpPr>
            <p:nvPr/>
          </p:nvSpPr>
          <p:spPr bwMode="auto">
            <a:xfrm>
              <a:off x="-186" y="11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4" name="Line 241"/>
            <p:cNvSpPr>
              <a:spLocks noChangeShapeType="1"/>
            </p:cNvSpPr>
            <p:nvPr/>
          </p:nvSpPr>
          <p:spPr bwMode="auto">
            <a:xfrm>
              <a:off x="-186" y="11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5" name="Line 242"/>
            <p:cNvSpPr>
              <a:spLocks noChangeShapeType="1"/>
            </p:cNvSpPr>
            <p:nvPr/>
          </p:nvSpPr>
          <p:spPr bwMode="auto">
            <a:xfrm>
              <a:off x="-186" y="9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6" name="Line 243"/>
            <p:cNvSpPr>
              <a:spLocks noChangeShapeType="1"/>
            </p:cNvSpPr>
            <p:nvPr/>
          </p:nvSpPr>
          <p:spPr bwMode="auto">
            <a:xfrm>
              <a:off x="-186" y="9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7" name="Line 244"/>
            <p:cNvSpPr>
              <a:spLocks noChangeShapeType="1"/>
            </p:cNvSpPr>
            <p:nvPr/>
          </p:nvSpPr>
          <p:spPr bwMode="auto">
            <a:xfrm>
              <a:off x="-186" y="7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8" name="Line 245"/>
            <p:cNvSpPr>
              <a:spLocks noChangeShapeType="1"/>
            </p:cNvSpPr>
            <p:nvPr/>
          </p:nvSpPr>
          <p:spPr bwMode="auto">
            <a:xfrm>
              <a:off x="-186" y="7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19" name="Line 246"/>
            <p:cNvSpPr>
              <a:spLocks noChangeShapeType="1"/>
            </p:cNvSpPr>
            <p:nvPr/>
          </p:nvSpPr>
          <p:spPr bwMode="auto">
            <a:xfrm>
              <a:off x="-186" y="214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20" name="Line 247"/>
            <p:cNvSpPr>
              <a:spLocks noChangeShapeType="1"/>
            </p:cNvSpPr>
            <p:nvPr/>
          </p:nvSpPr>
          <p:spPr bwMode="auto">
            <a:xfrm>
              <a:off x="-186" y="21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21" name="Line 248"/>
            <p:cNvSpPr>
              <a:spLocks noChangeShapeType="1"/>
            </p:cNvSpPr>
            <p:nvPr/>
          </p:nvSpPr>
          <p:spPr bwMode="auto">
            <a:xfrm>
              <a:off x="-186" y="21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22" name="Line 249"/>
            <p:cNvSpPr>
              <a:spLocks noChangeShapeType="1"/>
            </p:cNvSpPr>
            <p:nvPr/>
          </p:nvSpPr>
          <p:spPr bwMode="auto">
            <a:xfrm>
              <a:off x="-186" y="21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23" name="Rectangle 250"/>
            <p:cNvSpPr>
              <a:spLocks noChangeArrowheads="1"/>
            </p:cNvSpPr>
            <p:nvPr/>
          </p:nvSpPr>
          <p:spPr bwMode="auto">
            <a:xfrm>
              <a:off x="2612" y="1967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524" name="Freeform 251"/>
            <p:cNvSpPr>
              <a:spLocks/>
            </p:cNvSpPr>
            <p:nvPr/>
          </p:nvSpPr>
          <p:spPr bwMode="auto">
            <a:xfrm>
              <a:off x="2640" y="2105"/>
              <a:ext cx="26" cy="108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525" name="Line 252"/>
            <p:cNvSpPr>
              <a:spLocks noChangeShapeType="1"/>
            </p:cNvSpPr>
            <p:nvPr/>
          </p:nvSpPr>
          <p:spPr bwMode="auto">
            <a:xfrm flipV="1">
              <a:off x="46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26" name="Line 253"/>
            <p:cNvSpPr>
              <a:spLocks noChangeShapeType="1"/>
            </p:cNvSpPr>
            <p:nvPr/>
          </p:nvSpPr>
          <p:spPr bwMode="auto">
            <a:xfrm flipV="1">
              <a:off x="46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27" name="Line 254"/>
            <p:cNvSpPr>
              <a:spLocks noChangeShapeType="1"/>
            </p:cNvSpPr>
            <p:nvPr/>
          </p:nvSpPr>
          <p:spPr bwMode="auto">
            <a:xfrm flipV="1">
              <a:off x="4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28" name="Line 255"/>
            <p:cNvSpPr>
              <a:spLocks noChangeShapeType="1"/>
            </p:cNvSpPr>
            <p:nvPr/>
          </p:nvSpPr>
          <p:spPr bwMode="auto">
            <a:xfrm flipV="1">
              <a:off x="474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29" name="Rectangle 256"/>
            <p:cNvSpPr>
              <a:spLocks noChangeArrowheads="1"/>
            </p:cNvSpPr>
            <p:nvPr/>
          </p:nvSpPr>
          <p:spPr bwMode="auto">
            <a:xfrm>
              <a:off x="505" y="545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530" name="Freeform 257"/>
            <p:cNvSpPr>
              <a:spLocks/>
            </p:cNvSpPr>
            <p:nvPr/>
          </p:nvSpPr>
          <p:spPr bwMode="auto">
            <a:xfrm>
              <a:off x="446" y="563"/>
              <a:ext cx="51" cy="54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531" name="Rectangle 25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532" name="Line 259"/>
            <p:cNvSpPr>
              <a:spLocks noChangeShapeType="1"/>
            </p:cNvSpPr>
            <p:nvPr/>
          </p:nvSpPr>
          <p:spPr bwMode="auto">
            <a:xfrm>
              <a:off x="32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33" name="Rectangle 260"/>
            <p:cNvSpPr>
              <a:spLocks noChangeArrowheads="1"/>
            </p:cNvSpPr>
            <p:nvPr/>
          </p:nvSpPr>
          <p:spPr bwMode="auto">
            <a:xfrm>
              <a:off x="4" y="2195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534" name="Rectangle 261"/>
            <p:cNvSpPr>
              <a:spLocks noChangeArrowheads="1"/>
            </p:cNvSpPr>
            <p:nvPr/>
          </p:nvSpPr>
          <p:spPr bwMode="auto">
            <a:xfrm>
              <a:off x="48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535" name="Line 262"/>
            <p:cNvSpPr>
              <a:spLocks noChangeShapeType="1"/>
            </p:cNvSpPr>
            <p:nvPr/>
          </p:nvSpPr>
          <p:spPr bwMode="auto">
            <a:xfrm>
              <a:off x="911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36" name="Rectangle 263"/>
            <p:cNvSpPr>
              <a:spLocks noChangeArrowheads="1"/>
            </p:cNvSpPr>
            <p:nvPr/>
          </p:nvSpPr>
          <p:spPr bwMode="auto">
            <a:xfrm>
              <a:off x="914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537" name="Line 264"/>
            <p:cNvSpPr>
              <a:spLocks noChangeShapeType="1"/>
            </p:cNvSpPr>
            <p:nvPr/>
          </p:nvSpPr>
          <p:spPr bwMode="auto">
            <a:xfrm>
              <a:off x="135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38" name="Rectangle 265"/>
            <p:cNvSpPr>
              <a:spLocks noChangeArrowheads="1"/>
            </p:cNvSpPr>
            <p:nvPr/>
          </p:nvSpPr>
          <p:spPr bwMode="auto">
            <a:xfrm>
              <a:off x="135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539" name="Line 266"/>
            <p:cNvSpPr>
              <a:spLocks noChangeShapeType="1"/>
            </p:cNvSpPr>
            <p:nvPr/>
          </p:nvSpPr>
          <p:spPr bwMode="auto">
            <a:xfrm>
              <a:off x="179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40" name="Rectangle 267"/>
            <p:cNvSpPr>
              <a:spLocks noChangeArrowheads="1"/>
            </p:cNvSpPr>
            <p:nvPr/>
          </p:nvSpPr>
          <p:spPr bwMode="auto">
            <a:xfrm>
              <a:off x="179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541" name="Line 268"/>
            <p:cNvSpPr>
              <a:spLocks noChangeShapeType="1"/>
            </p:cNvSpPr>
            <p:nvPr/>
          </p:nvSpPr>
          <p:spPr bwMode="auto">
            <a:xfrm>
              <a:off x="2229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42" name="Rectangle 269"/>
            <p:cNvSpPr>
              <a:spLocks noChangeArrowheads="1"/>
            </p:cNvSpPr>
            <p:nvPr/>
          </p:nvSpPr>
          <p:spPr bwMode="auto">
            <a:xfrm>
              <a:off x="223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543" name="Rectangle 270"/>
            <p:cNvSpPr>
              <a:spLocks noChangeArrowheads="1"/>
            </p:cNvSpPr>
            <p:nvPr/>
          </p:nvSpPr>
          <p:spPr bwMode="auto">
            <a:xfrm>
              <a:off x="399" y="3299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4544" name="Line 271"/>
            <p:cNvSpPr>
              <a:spLocks noChangeShapeType="1"/>
            </p:cNvSpPr>
            <p:nvPr/>
          </p:nvSpPr>
          <p:spPr bwMode="auto">
            <a:xfrm>
              <a:off x="457" y="3359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45" name="Rectangle 272"/>
            <p:cNvSpPr>
              <a:spLocks noChangeArrowheads="1"/>
            </p:cNvSpPr>
            <p:nvPr/>
          </p:nvSpPr>
          <p:spPr bwMode="auto">
            <a:xfrm>
              <a:off x="399" y="2903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546" name="Line 273"/>
            <p:cNvSpPr>
              <a:spLocks noChangeShapeType="1"/>
            </p:cNvSpPr>
            <p:nvPr/>
          </p:nvSpPr>
          <p:spPr bwMode="auto">
            <a:xfrm>
              <a:off x="457" y="29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47" name="Rectangle 274"/>
            <p:cNvSpPr>
              <a:spLocks noChangeArrowheads="1"/>
            </p:cNvSpPr>
            <p:nvPr/>
          </p:nvSpPr>
          <p:spPr bwMode="auto">
            <a:xfrm>
              <a:off x="399" y="2501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548" name="Line 275"/>
            <p:cNvSpPr>
              <a:spLocks noChangeShapeType="1"/>
            </p:cNvSpPr>
            <p:nvPr/>
          </p:nvSpPr>
          <p:spPr bwMode="auto">
            <a:xfrm>
              <a:off x="457" y="25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49" name="Rectangle 276"/>
            <p:cNvSpPr>
              <a:spLocks noChangeArrowheads="1"/>
            </p:cNvSpPr>
            <p:nvPr/>
          </p:nvSpPr>
          <p:spPr bwMode="auto">
            <a:xfrm>
              <a:off x="427" y="1703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550" name="Line 277"/>
            <p:cNvSpPr>
              <a:spLocks noChangeShapeType="1"/>
            </p:cNvSpPr>
            <p:nvPr/>
          </p:nvSpPr>
          <p:spPr bwMode="auto">
            <a:xfrm>
              <a:off x="457" y="17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51" name="Rectangle 278"/>
            <p:cNvSpPr>
              <a:spLocks noChangeArrowheads="1"/>
            </p:cNvSpPr>
            <p:nvPr/>
          </p:nvSpPr>
          <p:spPr bwMode="auto">
            <a:xfrm>
              <a:off x="427" y="1301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552" name="Line 279"/>
            <p:cNvSpPr>
              <a:spLocks noChangeShapeType="1"/>
            </p:cNvSpPr>
            <p:nvPr/>
          </p:nvSpPr>
          <p:spPr bwMode="auto">
            <a:xfrm>
              <a:off x="457" y="13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53" name="Rectangle 280"/>
            <p:cNvSpPr>
              <a:spLocks noChangeArrowheads="1"/>
            </p:cNvSpPr>
            <p:nvPr/>
          </p:nvSpPr>
          <p:spPr bwMode="auto">
            <a:xfrm>
              <a:off x="427" y="90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554" name="Line 281"/>
            <p:cNvSpPr>
              <a:spLocks noChangeShapeType="1"/>
            </p:cNvSpPr>
            <p:nvPr/>
          </p:nvSpPr>
          <p:spPr bwMode="auto">
            <a:xfrm>
              <a:off x="457" y="965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55" name="Freeform 284"/>
            <p:cNvSpPr>
              <a:spLocks/>
            </p:cNvSpPr>
            <p:nvPr/>
          </p:nvSpPr>
          <p:spPr bwMode="auto">
            <a:xfrm>
              <a:off x="250" y="3743"/>
              <a:ext cx="11" cy="18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556" name="Rectangle 28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4" name="Group 194"/>
          <p:cNvGrpSpPr>
            <a:grpSpLocks noChangeAspect="1"/>
          </p:cNvGrpSpPr>
          <p:nvPr/>
        </p:nvGrpSpPr>
        <p:grpSpPr bwMode="auto">
          <a:xfrm>
            <a:off x="3798888" y="2895600"/>
            <a:ext cx="3471862" cy="3946525"/>
            <a:chOff x="-192" y="545"/>
            <a:chExt cx="2866" cy="3228"/>
          </a:xfrm>
        </p:grpSpPr>
        <p:sp>
          <p:nvSpPr>
            <p:cNvPr id="4374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2866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5" name="Rectangle 195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76" name="Line 196"/>
            <p:cNvSpPr>
              <a:spLocks noChangeShapeType="1"/>
            </p:cNvSpPr>
            <p:nvPr/>
          </p:nvSpPr>
          <p:spPr bwMode="auto">
            <a:xfrm flipV="1">
              <a:off x="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7" name="Line 197"/>
            <p:cNvSpPr>
              <a:spLocks noChangeShapeType="1"/>
            </p:cNvSpPr>
            <p:nvPr/>
          </p:nvSpPr>
          <p:spPr bwMode="auto">
            <a:xfrm flipV="1">
              <a:off x="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8" name="Line 198"/>
            <p:cNvSpPr>
              <a:spLocks noChangeShapeType="1"/>
            </p:cNvSpPr>
            <p:nvPr/>
          </p:nvSpPr>
          <p:spPr bwMode="auto">
            <a:xfrm flipV="1">
              <a:off x="2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9" name="Line 199"/>
            <p:cNvSpPr>
              <a:spLocks noChangeShapeType="1"/>
            </p:cNvSpPr>
            <p:nvPr/>
          </p:nvSpPr>
          <p:spPr bwMode="auto">
            <a:xfrm flipV="1">
              <a:off x="253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0" name="Line 200"/>
            <p:cNvSpPr>
              <a:spLocks noChangeShapeType="1"/>
            </p:cNvSpPr>
            <p:nvPr/>
          </p:nvSpPr>
          <p:spPr bwMode="auto">
            <a:xfrm flipV="1">
              <a:off x="6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1" name="Line 201"/>
            <p:cNvSpPr>
              <a:spLocks noChangeShapeType="1"/>
            </p:cNvSpPr>
            <p:nvPr/>
          </p:nvSpPr>
          <p:spPr bwMode="auto">
            <a:xfrm flipV="1">
              <a:off x="69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" name="Line 202"/>
            <p:cNvSpPr>
              <a:spLocks noChangeShapeType="1"/>
            </p:cNvSpPr>
            <p:nvPr/>
          </p:nvSpPr>
          <p:spPr bwMode="auto">
            <a:xfrm flipV="1">
              <a:off x="9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" name="Line 203"/>
            <p:cNvSpPr>
              <a:spLocks noChangeShapeType="1"/>
            </p:cNvSpPr>
            <p:nvPr/>
          </p:nvSpPr>
          <p:spPr bwMode="auto">
            <a:xfrm flipV="1">
              <a:off x="9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4" name="Line 204"/>
            <p:cNvSpPr>
              <a:spLocks noChangeShapeType="1"/>
            </p:cNvSpPr>
            <p:nvPr/>
          </p:nvSpPr>
          <p:spPr bwMode="auto">
            <a:xfrm flipV="1">
              <a:off x="11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5" name="Line 205"/>
            <p:cNvSpPr>
              <a:spLocks noChangeShapeType="1"/>
            </p:cNvSpPr>
            <p:nvPr/>
          </p:nvSpPr>
          <p:spPr bwMode="auto">
            <a:xfrm flipV="1">
              <a:off x="11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6" name="Line 206"/>
            <p:cNvSpPr>
              <a:spLocks noChangeShapeType="1"/>
            </p:cNvSpPr>
            <p:nvPr/>
          </p:nvSpPr>
          <p:spPr bwMode="auto">
            <a:xfrm flipV="1">
              <a:off x="13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7" name="Line 207"/>
            <p:cNvSpPr>
              <a:spLocks noChangeShapeType="1"/>
            </p:cNvSpPr>
            <p:nvPr/>
          </p:nvSpPr>
          <p:spPr bwMode="auto">
            <a:xfrm flipV="1">
              <a:off x="13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8" name="Line 208"/>
            <p:cNvSpPr>
              <a:spLocks noChangeShapeType="1"/>
            </p:cNvSpPr>
            <p:nvPr/>
          </p:nvSpPr>
          <p:spPr bwMode="auto">
            <a:xfrm flipV="1">
              <a:off x="156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9" name="Line 209"/>
            <p:cNvSpPr>
              <a:spLocks noChangeShapeType="1"/>
            </p:cNvSpPr>
            <p:nvPr/>
          </p:nvSpPr>
          <p:spPr bwMode="auto">
            <a:xfrm flipV="1">
              <a:off x="15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0" name="Line 210"/>
            <p:cNvSpPr>
              <a:spLocks noChangeShapeType="1"/>
            </p:cNvSpPr>
            <p:nvPr/>
          </p:nvSpPr>
          <p:spPr bwMode="auto">
            <a:xfrm flipV="1">
              <a:off x="178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1" name="Line 211"/>
            <p:cNvSpPr>
              <a:spLocks noChangeShapeType="1"/>
            </p:cNvSpPr>
            <p:nvPr/>
          </p:nvSpPr>
          <p:spPr bwMode="auto">
            <a:xfrm flipV="1">
              <a:off x="17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2" name="Line 212"/>
            <p:cNvSpPr>
              <a:spLocks noChangeShapeType="1"/>
            </p:cNvSpPr>
            <p:nvPr/>
          </p:nvSpPr>
          <p:spPr bwMode="auto">
            <a:xfrm flipV="1">
              <a:off x="20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3" name="Line 213"/>
            <p:cNvSpPr>
              <a:spLocks noChangeShapeType="1"/>
            </p:cNvSpPr>
            <p:nvPr/>
          </p:nvSpPr>
          <p:spPr bwMode="auto">
            <a:xfrm flipV="1">
              <a:off x="20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4" name="Line 214"/>
            <p:cNvSpPr>
              <a:spLocks noChangeShapeType="1"/>
            </p:cNvSpPr>
            <p:nvPr/>
          </p:nvSpPr>
          <p:spPr bwMode="auto">
            <a:xfrm flipV="1">
              <a:off x="222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5" name="Line 215"/>
            <p:cNvSpPr>
              <a:spLocks noChangeShapeType="1"/>
            </p:cNvSpPr>
            <p:nvPr/>
          </p:nvSpPr>
          <p:spPr bwMode="auto">
            <a:xfrm flipV="1">
              <a:off x="22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6" name="Line 216"/>
            <p:cNvSpPr>
              <a:spLocks noChangeShapeType="1"/>
            </p:cNvSpPr>
            <p:nvPr/>
          </p:nvSpPr>
          <p:spPr bwMode="auto">
            <a:xfrm flipV="1">
              <a:off x="24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7" name="Line 217"/>
            <p:cNvSpPr>
              <a:spLocks noChangeShapeType="1"/>
            </p:cNvSpPr>
            <p:nvPr/>
          </p:nvSpPr>
          <p:spPr bwMode="auto">
            <a:xfrm flipV="1">
              <a:off x="24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8" name="Line 218"/>
            <p:cNvSpPr>
              <a:spLocks noChangeShapeType="1"/>
            </p:cNvSpPr>
            <p:nvPr/>
          </p:nvSpPr>
          <p:spPr bwMode="auto">
            <a:xfrm>
              <a:off x="-186" y="35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99" name="Line 219"/>
            <p:cNvSpPr>
              <a:spLocks noChangeShapeType="1"/>
            </p:cNvSpPr>
            <p:nvPr/>
          </p:nvSpPr>
          <p:spPr bwMode="auto">
            <a:xfrm>
              <a:off x="-186" y="35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0" name="Line 220"/>
            <p:cNvSpPr>
              <a:spLocks noChangeShapeType="1"/>
            </p:cNvSpPr>
            <p:nvPr/>
          </p:nvSpPr>
          <p:spPr bwMode="auto">
            <a:xfrm>
              <a:off x="-186" y="33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1" name="Line 221"/>
            <p:cNvSpPr>
              <a:spLocks noChangeShapeType="1"/>
            </p:cNvSpPr>
            <p:nvPr/>
          </p:nvSpPr>
          <p:spPr bwMode="auto">
            <a:xfrm>
              <a:off x="-186" y="33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2" name="Line 222"/>
            <p:cNvSpPr>
              <a:spLocks noChangeShapeType="1"/>
            </p:cNvSpPr>
            <p:nvPr/>
          </p:nvSpPr>
          <p:spPr bwMode="auto">
            <a:xfrm>
              <a:off x="-186" y="31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3" name="Line 223"/>
            <p:cNvSpPr>
              <a:spLocks noChangeShapeType="1"/>
            </p:cNvSpPr>
            <p:nvPr/>
          </p:nvSpPr>
          <p:spPr bwMode="auto">
            <a:xfrm>
              <a:off x="-186" y="31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4" name="Line 224"/>
            <p:cNvSpPr>
              <a:spLocks noChangeShapeType="1"/>
            </p:cNvSpPr>
            <p:nvPr/>
          </p:nvSpPr>
          <p:spPr bwMode="auto">
            <a:xfrm>
              <a:off x="-186" y="29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5" name="Line 225"/>
            <p:cNvSpPr>
              <a:spLocks noChangeShapeType="1"/>
            </p:cNvSpPr>
            <p:nvPr/>
          </p:nvSpPr>
          <p:spPr bwMode="auto">
            <a:xfrm>
              <a:off x="-186" y="29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6" name="Line 226"/>
            <p:cNvSpPr>
              <a:spLocks noChangeShapeType="1"/>
            </p:cNvSpPr>
            <p:nvPr/>
          </p:nvSpPr>
          <p:spPr bwMode="auto">
            <a:xfrm>
              <a:off x="-186" y="27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7" name="Line 227"/>
            <p:cNvSpPr>
              <a:spLocks noChangeShapeType="1"/>
            </p:cNvSpPr>
            <p:nvPr/>
          </p:nvSpPr>
          <p:spPr bwMode="auto">
            <a:xfrm>
              <a:off x="-186" y="27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8" name="Line 228"/>
            <p:cNvSpPr>
              <a:spLocks noChangeShapeType="1"/>
            </p:cNvSpPr>
            <p:nvPr/>
          </p:nvSpPr>
          <p:spPr bwMode="auto">
            <a:xfrm>
              <a:off x="-186" y="25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09" name="Line 229"/>
            <p:cNvSpPr>
              <a:spLocks noChangeShapeType="1"/>
            </p:cNvSpPr>
            <p:nvPr/>
          </p:nvSpPr>
          <p:spPr bwMode="auto">
            <a:xfrm>
              <a:off x="-186" y="25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0" name="Line 230"/>
            <p:cNvSpPr>
              <a:spLocks noChangeShapeType="1"/>
            </p:cNvSpPr>
            <p:nvPr/>
          </p:nvSpPr>
          <p:spPr bwMode="auto">
            <a:xfrm>
              <a:off x="-186" y="23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1" name="Line 231"/>
            <p:cNvSpPr>
              <a:spLocks noChangeShapeType="1"/>
            </p:cNvSpPr>
            <p:nvPr/>
          </p:nvSpPr>
          <p:spPr bwMode="auto">
            <a:xfrm>
              <a:off x="-186" y="23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2" name="Line 232"/>
            <p:cNvSpPr>
              <a:spLocks noChangeShapeType="1"/>
            </p:cNvSpPr>
            <p:nvPr/>
          </p:nvSpPr>
          <p:spPr bwMode="auto">
            <a:xfrm>
              <a:off x="-186" y="19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3" name="Line 233"/>
            <p:cNvSpPr>
              <a:spLocks noChangeShapeType="1"/>
            </p:cNvSpPr>
            <p:nvPr/>
          </p:nvSpPr>
          <p:spPr bwMode="auto">
            <a:xfrm>
              <a:off x="-186" y="19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4" name="Line 234"/>
            <p:cNvSpPr>
              <a:spLocks noChangeShapeType="1"/>
            </p:cNvSpPr>
            <p:nvPr/>
          </p:nvSpPr>
          <p:spPr bwMode="auto">
            <a:xfrm>
              <a:off x="-186" y="17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5" name="Line 235"/>
            <p:cNvSpPr>
              <a:spLocks noChangeShapeType="1"/>
            </p:cNvSpPr>
            <p:nvPr/>
          </p:nvSpPr>
          <p:spPr bwMode="auto">
            <a:xfrm>
              <a:off x="-186" y="17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6" name="Line 236"/>
            <p:cNvSpPr>
              <a:spLocks noChangeShapeType="1"/>
            </p:cNvSpPr>
            <p:nvPr/>
          </p:nvSpPr>
          <p:spPr bwMode="auto">
            <a:xfrm>
              <a:off x="-186" y="15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7" name="Line 237"/>
            <p:cNvSpPr>
              <a:spLocks noChangeShapeType="1"/>
            </p:cNvSpPr>
            <p:nvPr/>
          </p:nvSpPr>
          <p:spPr bwMode="auto">
            <a:xfrm>
              <a:off x="-186" y="15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8" name="Line 238"/>
            <p:cNvSpPr>
              <a:spLocks noChangeShapeType="1"/>
            </p:cNvSpPr>
            <p:nvPr/>
          </p:nvSpPr>
          <p:spPr bwMode="auto">
            <a:xfrm>
              <a:off x="-186" y="13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19" name="Line 239"/>
            <p:cNvSpPr>
              <a:spLocks noChangeShapeType="1"/>
            </p:cNvSpPr>
            <p:nvPr/>
          </p:nvSpPr>
          <p:spPr bwMode="auto">
            <a:xfrm>
              <a:off x="-186" y="13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0" name="Line 240"/>
            <p:cNvSpPr>
              <a:spLocks noChangeShapeType="1"/>
            </p:cNvSpPr>
            <p:nvPr/>
          </p:nvSpPr>
          <p:spPr bwMode="auto">
            <a:xfrm>
              <a:off x="-186" y="11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1" name="Line 241"/>
            <p:cNvSpPr>
              <a:spLocks noChangeShapeType="1"/>
            </p:cNvSpPr>
            <p:nvPr/>
          </p:nvSpPr>
          <p:spPr bwMode="auto">
            <a:xfrm>
              <a:off x="-186" y="11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2" name="Line 242"/>
            <p:cNvSpPr>
              <a:spLocks noChangeShapeType="1"/>
            </p:cNvSpPr>
            <p:nvPr/>
          </p:nvSpPr>
          <p:spPr bwMode="auto">
            <a:xfrm>
              <a:off x="-186" y="9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3" name="Line 243"/>
            <p:cNvSpPr>
              <a:spLocks noChangeShapeType="1"/>
            </p:cNvSpPr>
            <p:nvPr/>
          </p:nvSpPr>
          <p:spPr bwMode="auto">
            <a:xfrm>
              <a:off x="-186" y="9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4" name="Line 244"/>
            <p:cNvSpPr>
              <a:spLocks noChangeShapeType="1"/>
            </p:cNvSpPr>
            <p:nvPr/>
          </p:nvSpPr>
          <p:spPr bwMode="auto">
            <a:xfrm>
              <a:off x="-186" y="7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5" name="Line 245"/>
            <p:cNvSpPr>
              <a:spLocks noChangeShapeType="1"/>
            </p:cNvSpPr>
            <p:nvPr/>
          </p:nvSpPr>
          <p:spPr bwMode="auto">
            <a:xfrm>
              <a:off x="-186" y="7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6" name="Line 246"/>
            <p:cNvSpPr>
              <a:spLocks noChangeShapeType="1"/>
            </p:cNvSpPr>
            <p:nvPr/>
          </p:nvSpPr>
          <p:spPr bwMode="auto">
            <a:xfrm>
              <a:off x="-186" y="214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7" name="Line 247"/>
            <p:cNvSpPr>
              <a:spLocks noChangeShapeType="1"/>
            </p:cNvSpPr>
            <p:nvPr/>
          </p:nvSpPr>
          <p:spPr bwMode="auto">
            <a:xfrm>
              <a:off x="-186" y="21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8" name="Line 248"/>
            <p:cNvSpPr>
              <a:spLocks noChangeShapeType="1"/>
            </p:cNvSpPr>
            <p:nvPr/>
          </p:nvSpPr>
          <p:spPr bwMode="auto">
            <a:xfrm>
              <a:off x="-186" y="21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29" name="Line 249"/>
            <p:cNvSpPr>
              <a:spLocks noChangeShapeType="1"/>
            </p:cNvSpPr>
            <p:nvPr/>
          </p:nvSpPr>
          <p:spPr bwMode="auto">
            <a:xfrm>
              <a:off x="-186" y="21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30" name="Rectangle 250"/>
            <p:cNvSpPr>
              <a:spLocks noChangeArrowheads="1"/>
            </p:cNvSpPr>
            <p:nvPr/>
          </p:nvSpPr>
          <p:spPr bwMode="auto">
            <a:xfrm>
              <a:off x="2612" y="1967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431" name="Freeform 251"/>
            <p:cNvSpPr>
              <a:spLocks/>
            </p:cNvSpPr>
            <p:nvPr/>
          </p:nvSpPr>
          <p:spPr bwMode="auto">
            <a:xfrm>
              <a:off x="2640" y="2105"/>
              <a:ext cx="26" cy="108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432" name="Line 252"/>
            <p:cNvSpPr>
              <a:spLocks noChangeShapeType="1"/>
            </p:cNvSpPr>
            <p:nvPr/>
          </p:nvSpPr>
          <p:spPr bwMode="auto">
            <a:xfrm flipV="1">
              <a:off x="46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33" name="Line 253"/>
            <p:cNvSpPr>
              <a:spLocks noChangeShapeType="1"/>
            </p:cNvSpPr>
            <p:nvPr/>
          </p:nvSpPr>
          <p:spPr bwMode="auto">
            <a:xfrm flipV="1">
              <a:off x="46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34" name="Line 254"/>
            <p:cNvSpPr>
              <a:spLocks noChangeShapeType="1"/>
            </p:cNvSpPr>
            <p:nvPr/>
          </p:nvSpPr>
          <p:spPr bwMode="auto">
            <a:xfrm flipV="1">
              <a:off x="4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35" name="Line 255"/>
            <p:cNvSpPr>
              <a:spLocks noChangeShapeType="1"/>
            </p:cNvSpPr>
            <p:nvPr/>
          </p:nvSpPr>
          <p:spPr bwMode="auto">
            <a:xfrm flipV="1">
              <a:off x="474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36" name="Rectangle 256"/>
            <p:cNvSpPr>
              <a:spLocks noChangeArrowheads="1"/>
            </p:cNvSpPr>
            <p:nvPr/>
          </p:nvSpPr>
          <p:spPr bwMode="auto">
            <a:xfrm>
              <a:off x="505" y="545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437" name="Freeform 257"/>
            <p:cNvSpPr>
              <a:spLocks/>
            </p:cNvSpPr>
            <p:nvPr/>
          </p:nvSpPr>
          <p:spPr bwMode="auto">
            <a:xfrm>
              <a:off x="446" y="563"/>
              <a:ext cx="51" cy="54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438" name="Rectangle 25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439" name="Line 259"/>
            <p:cNvSpPr>
              <a:spLocks noChangeShapeType="1"/>
            </p:cNvSpPr>
            <p:nvPr/>
          </p:nvSpPr>
          <p:spPr bwMode="auto">
            <a:xfrm>
              <a:off x="32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40" name="Rectangle 260"/>
            <p:cNvSpPr>
              <a:spLocks noChangeArrowheads="1"/>
            </p:cNvSpPr>
            <p:nvPr/>
          </p:nvSpPr>
          <p:spPr bwMode="auto">
            <a:xfrm>
              <a:off x="4" y="2195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441" name="Rectangle 261"/>
            <p:cNvSpPr>
              <a:spLocks noChangeArrowheads="1"/>
            </p:cNvSpPr>
            <p:nvPr/>
          </p:nvSpPr>
          <p:spPr bwMode="auto">
            <a:xfrm>
              <a:off x="48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442" name="Line 262"/>
            <p:cNvSpPr>
              <a:spLocks noChangeShapeType="1"/>
            </p:cNvSpPr>
            <p:nvPr/>
          </p:nvSpPr>
          <p:spPr bwMode="auto">
            <a:xfrm>
              <a:off x="911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43" name="Rectangle 263"/>
            <p:cNvSpPr>
              <a:spLocks noChangeArrowheads="1"/>
            </p:cNvSpPr>
            <p:nvPr/>
          </p:nvSpPr>
          <p:spPr bwMode="auto">
            <a:xfrm>
              <a:off x="914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444" name="Line 264"/>
            <p:cNvSpPr>
              <a:spLocks noChangeShapeType="1"/>
            </p:cNvSpPr>
            <p:nvPr/>
          </p:nvSpPr>
          <p:spPr bwMode="auto">
            <a:xfrm>
              <a:off x="135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45" name="Rectangle 265"/>
            <p:cNvSpPr>
              <a:spLocks noChangeArrowheads="1"/>
            </p:cNvSpPr>
            <p:nvPr/>
          </p:nvSpPr>
          <p:spPr bwMode="auto">
            <a:xfrm>
              <a:off x="135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446" name="Line 266"/>
            <p:cNvSpPr>
              <a:spLocks noChangeShapeType="1"/>
            </p:cNvSpPr>
            <p:nvPr/>
          </p:nvSpPr>
          <p:spPr bwMode="auto">
            <a:xfrm>
              <a:off x="179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47" name="Rectangle 267"/>
            <p:cNvSpPr>
              <a:spLocks noChangeArrowheads="1"/>
            </p:cNvSpPr>
            <p:nvPr/>
          </p:nvSpPr>
          <p:spPr bwMode="auto">
            <a:xfrm>
              <a:off x="179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448" name="Line 268"/>
            <p:cNvSpPr>
              <a:spLocks noChangeShapeType="1"/>
            </p:cNvSpPr>
            <p:nvPr/>
          </p:nvSpPr>
          <p:spPr bwMode="auto">
            <a:xfrm>
              <a:off x="2229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49" name="Rectangle 269"/>
            <p:cNvSpPr>
              <a:spLocks noChangeArrowheads="1"/>
            </p:cNvSpPr>
            <p:nvPr/>
          </p:nvSpPr>
          <p:spPr bwMode="auto">
            <a:xfrm>
              <a:off x="223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450" name="Rectangle 270"/>
            <p:cNvSpPr>
              <a:spLocks noChangeArrowheads="1"/>
            </p:cNvSpPr>
            <p:nvPr/>
          </p:nvSpPr>
          <p:spPr bwMode="auto">
            <a:xfrm>
              <a:off x="399" y="3299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4451" name="Line 271"/>
            <p:cNvSpPr>
              <a:spLocks noChangeShapeType="1"/>
            </p:cNvSpPr>
            <p:nvPr/>
          </p:nvSpPr>
          <p:spPr bwMode="auto">
            <a:xfrm>
              <a:off x="457" y="3359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52" name="Rectangle 272"/>
            <p:cNvSpPr>
              <a:spLocks noChangeArrowheads="1"/>
            </p:cNvSpPr>
            <p:nvPr/>
          </p:nvSpPr>
          <p:spPr bwMode="auto">
            <a:xfrm>
              <a:off x="399" y="2903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453" name="Line 273"/>
            <p:cNvSpPr>
              <a:spLocks noChangeShapeType="1"/>
            </p:cNvSpPr>
            <p:nvPr/>
          </p:nvSpPr>
          <p:spPr bwMode="auto">
            <a:xfrm>
              <a:off x="457" y="29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54" name="Rectangle 274"/>
            <p:cNvSpPr>
              <a:spLocks noChangeArrowheads="1"/>
            </p:cNvSpPr>
            <p:nvPr/>
          </p:nvSpPr>
          <p:spPr bwMode="auto">
            <a:xfrm>
              <a:off x="399" y="2501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455" name="Line 275"/>
            <p:cNvSpPr>
              <a:spLocks noChangeShapeType="1"/>
            </p:cNvSpPr>
            <p:nvPr/>
          </p:nvSpPr>
          <p:spPr bwMode="auto">
            <a:xfrm>
              <a:off x="457" y="25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56" name="Rectangle 276"/>
            <p:cNvSpPr>
              <a:spLocks noChangeArrowheads="1"/>
            </p:cNvSpPr>
            <p:nvPr/>
          </p:nvSpPr>
          <p:spPr bwMode="auto">
            <a:xfrm>
              <a:off x="427" y="1703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457" name="Line 277"/>
            <p:cNvSpPr>
              <a:spLocks noChangeShapeType="1"/>
            </p:cNvSpPr>
            <p:nvPr/>
          </p:nvSpPr>
          <p:spPr bwMode="auto">
            <a:xfrm>
              <a:off x="457" y="17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58" name="Rectangle 278"/>
            <p:cNvSpPr>
              <a:spLocks noChangeArrowheads="1"/>
            </p:cNvSpPr>
            <p:nvPr/>
          </p:nvSpPr>
          <p:spPr bwMode="auto">
            <a:xfrm>
              <a:off x="427" y="1301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459" name="Line 279"/>
            <p:cNvSpPr>
              <a:spLocks noChangeShapeType="1"/>
            </p:cNvSpPr>
            <p:nvPr/>
          </p:nvSpPr>
          <p:spPr bwMode="auto">
            <a:xfrm>
              <a:off x="457" y="13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60" name="Rectangle 280"/>
            <p:cNvSpPr>
              <a:spLocks noChangeArrowheads="1"/>
            </p:cNvSpPr>
            <p:nvPr/>
          </p:nvSpPr>
          <p:spPr bwMode="auto">
            <a:xfrm>
              <a:off x="427" y="90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461" name="Line 281"/>
            <p:cNvSpPr>
              <a:spLocks noChangeShapeType="1"/>
            </p:cNvSpPr>
            <p:nvPr/>
          </p:nvSpPr>
          <p:spPr bwMode="auto">
            <a:xfrm>
              <a:off x="457" y="965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62" name="Freeform 282"/>
            <p:cNvSpPr>
              <a:spLocks/>
            </p:cNvSpPr>
            <p:nvPr/>
          </p:nvSpPr>
          <p:spPr bwMode="auto">
            <a:xfrm>
              <a:off x="399" y="2009"/>
              <a:ext cx="42" cy="150"/>
            </a:xfrm>
            <a:custGeom>
              <a:avLst/>
              <a:gdLst>
                <a:gd name="T0" fmla="*/ 42 w 15"/>
                <a:gd name="T1" fmla="*/ 0 h 25"/>
                <a:gd name="T2" fmla="*/ 36 w 15"/>
                <a:gd name="T3" fmla="*/ 12 h 25"/>
                <a:gd name="T4" fmla="*/ 31 w 15"/>
                <a:gd name="T5" fmla="*/ 24 h 25"/>
                <a:gd name="T6" fmla="*/ 25 w 15"/>
                <a:gd name="T7" fmla="*/ 36 h 25"/>
                <a:gd name="T8" fmla="*/ 20 w 15"/>
                <a:gd name="T9" fmla="*/ 54 h 25"/>
                <a:gd name="T10" fmla="*/ 14 w 15"/>
                <a:gd name="T11" fmla="*/ 66 h 25"/>
                <a:gd name="T12" fmla="*/ 8 w 15"/>
                <a:gd name="T13" fmla="*/ 90 h 25"/>
                <a:gd name="T14" fmla="*/ 3 w 15"/>
                <a:gd name="T15" fmla="*/ 120 h 25"/>
                <a:gd name="T16" fmla="*/ 3 w 15"/>
                <a:gd name="T17" fmla="*/ 132 h 25"/>
                <a:gd name="T18" fmla="*/ 0 w 15"/>
                <a:gd name="T19" fmla="*/ 150 h 25"/>
                <a:gd name="T20" fmla="*/ 0 w 15"/>
                <a:gd name="T21" fmla="*/ 150 h 25"/>
                <a:gd name="T22" fmla="*/ 0 w 15"/>
                <a:gd name="T23" fmla="*/ 150 h 25"/>
                <a:gd name="T24" fmla="*/ 0 w 15"/>
                <a:gd name="T25" fmla="*/ 15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25"/>
                <a:gd name="T41" fmla="*/ 15 w 1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25">
                  <a:moveTo>
                    <a:pt x="15" y="0"/>
                  </a:moveTo>
                  <a:lnTo>
                    <a:pt x="13" y="2"/>
                  </a:lnTo>
                  <a:lnTo>
                    <a:pt x="11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463" name="Freeform 283"/>
            <p:cNvSpPr>
              <a:spLocks/>
            </p:cNvSpPr>
            <p:nvPr/>
          </p:nvSpPr>
          <p:spPr bwMode="auto">
            <a:xfrm>
              <a:off x="441" y="1049"/>
              <a:ext cx="2230" cy="960"/>
            </a:xfrm>
            <a:custGeom>
              <a:avLst/>
              <a:gdLst>
                <a:gd name="T0" fmla="*/ 34 w 797"/>
                <a:gd name="T1" fmla="*/ 912 h 160"/>
                <a:gd name="T2" fmla="*/ 73 w 797"/>
                <a:gd name="T3" fmla="*/ 864 h 160"/>
                <a:gd name="T4" fmla="*/ 112 w 797"/>
                <a:gd name="T5" fmla="*/ 822 h 160"/>
                <a:gd name="T6" fmla="*/ 151 w 797"/>
                <a:gd name="T7" fmla="*/ 786 h 160"/>
                <a:gd name="T8" fmla="*/ 190 w 797"/>
                <a:gd name="T9" fmla="*/ 756 h 160"/>
                <a:gd name="T10" fmla="*/ 229 w 797"/>
                <a:gd name="T11" fmla="*/ 726 h 160"/>
                <a:gd name="T12" fmla="*/ 269 w 797"/>
                <a:gd name="T13" fmla="*/ 702 h 160"/>
                <a:gd name="T14" fmla="*/ 308 w 797"/>
                <a:gd name="T15" fmla="*/ 678 h 160"/>
                <a:gd name="T16" fmla="*/ 347 w 797"/>
                <a:gd name="T17" fmla="*/ 654 h 160"/>
                <a:gd name="T18" fmla="*/ 386 w 797"/>
                <a:gd name="T19" fmla="*/ 630 h 160"/>
                <a:gd name="T20" fmla="*/ 425 w 797"/>
                <a:gd name="T21" fmla="*/ 606 h 160"/>
                <a:gd name="T22" fmla="*/ 464 w 797"/>
                <a:gd name="T23" fmla="*/ 588 h 160"/>
                <a:gd name="T24" fmla="*/ 504 w 797"/>
                <a:gd name="T25" fmla="*/ 570 h 160"/>
                <a:gd name="T26" fmla="*/ 543 w 797"/>
                <a:gd name="T27" fmla="*/ 546 h 160"/>
                <a:gd name="T28" fmla="*/ 582 w 797"/>
                <a:gd name="T29" fmla="*/ 528 h 160"/>
                <a:gd name="T30" fmla="*/ 621 w 797"/>
                <a:gd name="T31" fmla="*/ 510 h 160"/>
                <a:gd name="T32" fmla="*/ 660 w 797"/>
                <a:gd name="T33" fmla="*/ 492 h 160"/>
                <a:gd name="T34" fmla="*/ 699 w 797"/>
                <a:gd name="T35" fmla="*/ 480 h 160"/>
                <a:gd name="T36" fmla="*/ 739 w 797"/>
                <a:gd name="T37" fmla="*/ 462 h 160"/>
                <a:gd name="T38" fmla="*/ 778 w 797"/>
                <a:gd name="T39" fmla="*/ 444 h 160"/>
                <a:gd name="T40" fmla="*/ 817 w 797"/>
                <a:gd name="T41" fmla="*/ 426 h 160"/>
                <a:gd name="T42" fmla="*/ 856 w 797"/>
                <a:gd name="T43" fmla="*/ 414 h 160"/>
                <a:gd name="T44" fmla="*/ 895 w 797"/>
                <a:gd name="T45" fmla="*/ 396 h 160"/>
                <a:gd name="T46" fmla="*/ 935 w 797"/>
                <a:gd name="T47" fmla="*/ 384 h 160"/>
                <a:gd name="T48" fmla="*/ 974 w 797"/>
                <a:gd name="T49" fmla="*/ 366 h 160"/>
                <a:gd name="T50" fmla="*/ 1013 w 797"/>
                <a:gd name="T51" fmla="*/ 354 h 160"/>
                <a:gd name="T52" fmla="*/ 1052 w 797"/>
                <a:gd name="T53" fmla="*/ 342 h 160"/>
                <a:gd name="T54" fmla="*/ 1091 w 797"/>
                <a:gd name="T55" fmla="*/ 324 h 160"/>
                <a:gd name="T56" fmla="*/ 1130 w 797"/>
                <a:gd name="T57" fmla="*/ 312 h 160"/>
                <a:gd name="T58" fmla="*/ 1170 w 797"/>
                <a:gd name="T59" fmla="*/ 300 h 160"/>
                <a:gd name="T60" fmla="*/ 1209 w 797"/>
                <a:gd name="T61" fmla="*/ 288 h 160"/>
                <a:gd name="T62" fmla="*/ 1248 w 797"/>
                <a:gd name="T63" fmla="*/ 276 h 160"/>
                <a:gd name="T64" fmla="*/ 1287 w 797"/>
                <a:gd name="T65" fmla="*/ 264 h 160"/>
                <a:gd name="T66" fmla="*/ 1326 w 797"/>
                <a:gd name="T67" fmla="*/ 246 h 160"/>
                <a:gd name="T68" fmla="*/ 1365 w 797"/>
                <a:gd name="T69" fmla="*/ 234 h 160"/>
                <a:gd name="T70" fmla="*/ 1405 w 797"/>
                <a:gd name="T71" fmla="*/ 222 h 160"/>
                <a:gd name="T72" fmla="*/ 1444 w 797"/>
                <a:gd name="T73" fmla="*/ 210 h 160"/>
                <a:gd name="T74" fmla="*/ 1483 w 797"/>
                <a:gd name="T75" fmla="*/ 198 h 160"/>
                <a:gd name="T76" fmla="*/ 1522 w 797"/>
                <a:gd name="T77" fmla="*/ 192 h 160"/>
                <a:gd name="T78" fmla="*/ 1561 w 797"/>
                <a:gd name="T79" fmla="*/ 180 h 160"/>
                <a:gd name="T80" fmla="*/ 1600 w 797"/>
                <a:gd name="T81" fmla="*/ 168 h 160"/>
                <a:gd name="T82" fmla="*/ 1640 w 797"/>
                <a:gd name="T83" fmla="*/ 156 h 160"/>
                <a:gd name="T84" fmla="*/ 1679 w 797"/>
                <a:gd name="T85" fmla="*/ 144 h 160"/>
                <a:gd name="T86" fmla="*/ 1718 w 797"/>
                <a:gd name="T87" fmla="*/ 132 h 160"/>
                <a:gd name="T88" fmla="*/ 1757 w 797"/>
                <a:gd name="T89" fmla="*/ 120 h 160"/>
                <a:gd name="T90" fmla="*/ 1796 w 797"/>
                <a:gd name="T91" fmla="*/ 114 h 160"/>
                <a:gd name="T92" fmla="*/ 1835 w 797"/>
                <a:gd name="T93" fmla="*/ 102 h 160"/>
                <a:gd name="T94" fmla="*/ 1875 w 797"/>
                <a:gd name="T95" fmla="*/ 90 h 160"/>
                <a:gd name="T96" fmla="*/ 1914 w 797"/>
                <a:gd name="T97" fmla="*/ 78 h 160"/>
                <a:gd name="T98" fmla="*/ 1953 w 797"/>
                <a:gd name="T99" fmla="*/ 72 h 160"/>
                <a:gd name="T100" fmla="*/ 1992 w 797"/>
                <a:gd name="T101" fmla="*/ 60 h 160"/>
                <a:gd name="T102" fmla="*/ 2031 w 797"/>
                <a:gd name="T103" fmla="*/ 48 h 160"/>
                <a:gd name="T104" fmla="*/ 2071 w 797"/>
                <a:gd name="T105" fmla="*/ 42 h 160"/>
                <a:gd name="T106" fmla="*/ 2110 w 797"/>
                <a:gd name="T107" fmla="*/ 30 h 160"/>
                <a:gd name="T108" fmla="*/ 2149 w 797"/>
                <a:gd name="T109" fmla="*/ 18 h 160"/>
                <a:gd name="T110" fmla="*/ 2188 w 797"/>
                <a:gd name="T111" fmla="*/ 12 h 160"/>
                <a:gd name="T112" fmla="*/ 2227 w 797"/>
                <a:gd name="T113" fmla="*/ 0 h 1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7"/>
                <a:gd name="T172" fmla="*/ 0 h 160"/>
                <a:gd name="T173" fmla="*/ 797 w 797"/>
                <a:gd name="T174" fmla="*/ 160 h 1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7" h="160">
                  <a:moveTo>
                    <a:pt x="0" y="160"/>
                  </a:moveTo>
                  <a:lnTo>
                    <a:pt x="2" y="159"/>
                  </a:lnTo>
                  <a:lnTo>
                    <a:pt x="4" y="157"/>
                  </a:lnTo>
                  <a:lnTo>
                    <a:pt x="6" y="156"/>
                  </a:lnTo>
                  <a:lnTo>
                    <a:pt x="8" y="154"/>
                  </a:lnTo>
                  <a:lnTo>
                    <a:pt x="10" y="153"/>
                  </a:lnTo>
                  <a:lnTo>
                    <a:pt x="12" y="152"/>
                  </a:lnTo>
                  <a:lnTo>
                    <a:pt x="14" y="151"/>
                  </a:lnTo>
                  <a:lnTo>
                    <a:pt x="16" y="149"/>
                  </a:lnTo>
                  <a:lnTo>
                    <a:pt x="18" y="148"/>
                  </a:lnTo>
                  <a:lnTo>
                    <a:pt x="20" y="147"/>
                  </a:lnTo>
                  <a:lnTo>
                    <a:pt x="22" y="146"/>
                  </a:lnTo>
                  <a:lnTo>
                    <a:pt x="24" y="145"/>
                  </a:lnTo>
                  <a:lnTo>
                    <a:pt x="26" y="144"/>
                  </a:lnTo>
                  <a:lnTo>
                    <a:pt x="28" y="143"/>
                  </a:lnTo>
                  <a:lnTo>
                    <a:pt x="30" y="142"/>
                  </a:lnTo>
                  <a:lnTo>
                    <a:pt x="32" y="141"/>
                  </a:lnTo>
                  <a:lnTo>
                    <a:pt x="34" y="140"/>
                  </a:lnTo>
                  <a:lnTo>
                    <a:pt x="36" y="139"/>
                  </a:lnTo>
                  <a:lnTo>
                    <a:pt x="38" y="138"/>
                  </a:lnTo>
                  <a:lnTo>
                    <a:pt x="40" y="137"/>
                  </a:lnTo>
                  <a:lnTo>
                    <a:pt x="42" y="136"/>
                  </a:lnTo>
                  <a:lnTo>
                    <a:pt x="44" y="136"/>
                  </a:lnTo>
                  <a:lnTo>
                    <a:pt x="46" y="135"/>
                  </a:lnTo>
                  <a:lnTo>
                    <a:pt x="48" y="134"/>
                  </a:lnTo>
                  <a:lnTo>
                    <a:pt x="50" y="133"/>
                  </a:lnTo>
                  <a:lnTo>
                    <a:pt x="52" y="132"/>
                  </a:lnTo>
                  <a:lnTo>
                    <a:pt x="54" y="131"/>
                  </a:lnTo>
                  <a:lnTo>
                    <a:pt x="56" y="131"/>
                  </a:lnTo>
                  <a:lnTo>
                    <a:pt x="58" y="130"/>
                  </a:lnTo>
                  <a:lnTo>
                    <a:pt x="60" y="129"/>
                  </a:lnTo>
                  <a:lnTo>
                    <a:pt x="62" y="128"/>
                  </a:lnTo>
                  <a:lnTo>
                    <a:pt x="64" y="128"/>
                  </a:lnTo>
                  <a:lnTo>
                    <a:pt x="66" y="127"/>
                  </a:lnTo>
                  <a:lnTo>
                    <a:pt x="68" y="126"/>
                  </a:lnTo>
                  <a:lnTo>
                    <a:pt x="70" y="126"/>
                  </a:lnTo>
                  <a:lnTo>
                    <a:pt x="72" y="125"/>
                  </a:lnTo>
                  <a:lnTo>
                    <a:pt x="74" y="124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0" y="122"/>
                  </a:lnTo>
                  <a:lnTo>
                    <a:pt x="82" y="121"/>
                  </a:lnTo>
                  <a:lnTo>
                    <a:pt x="84" y="121"/>
                  </a:lnTo>
                  <a:lnTo>
                    <a:pt x="86" y="120"/>
                  </a:lnTo>
                  <a:lnTo>
                    <a:pt x="88" y="119"/>
                  </a:lnTo>
                  <a:lnTo>
                    <a:pt x="90" y="119"/>
                  </a:lnTo>
                  <a:lnTo>
                    <a:pt x="92" y="118"/>
                  </a:lnTo>
                  <a:lnTo>
                    <a:pt x="94" y="118"/>
                  </a:lnTo>
                  <a:lnTo>
                    <a:pt x="96" y="117"/>
                  </a:lnTo>
                  <a:lnTo>
                    <a:pt x="98" y="116"/>
                  </a:lnTo>
                  <a:lnTo>
                    <a:pt x="100" y="116"/>
                  </a:lnTo>
                  <a:lnTo>
                    <a:pt x="102" y="115"/>
                  </a:lnTo>
                  <a:lnTo>
                    <a:pt x="104" y="115"/>
                  </a:lnTo>
                  <a:lnTo>
                    <a:pt x="106" y="114"/>
                  </a:lnTo>
                  <a:lnTo>
                    <a:pt x="108" y="113"/>
                  </a:lnTo>
                  <a:lnTo>
                    <a:pt x="110" y="113"/>
                  </a:lnTo>
                  <a:lnTo>
                    <a:pt x="112" y="112"/>
                  </a:lnTo>
                  <a:lnTo>
                    <a:pt x="114" y="112"/>
                  </a:lnTo>
                  <a:lnTo>
                    <a:pt x="116" y="111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09"/>
                  </a:lnTo>
                  <a:lnTo>
                    <a:pt x="124" y="109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30" y="107"/>
                  </a:lnTo>
                  <a:lnTo>
                    <a:pt x="132" y="107"/>
                  </a:lnTo>
                  <a:lnTo>
                    <a:pt x="134" y="106"/>
                  </a:lnTo>
                  <a:lnTo>
                    <a:pt x="136" y="106"/>
                  </a:lnTo>
                  <a:lnTo>
                    <a:pt x="138" y="105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44" y="103"/>
                  </a:lnTo>
                  <a:lnTo>
                    <a:pt x="146" y="103"/>
                  </a:lnTo>
                  <a:lnTo>
                    <a:pt x="148" y="102"/>
                  </a:lnTo>
                  <a:lnTo>
                    <a:pt x="150" y="102"/>
                  </a:lnTo>
                  <a:lnTo>
                    <a:pt x="152" y="101"/>
                  </a:lnTo>
                  <a:lnTo>
                    <a:pt x="154" y="101"/>
                  </a:lnTo>
                  <a:lnTo>
                    <a:pt x="156" y="100"/>
                  </a:lnTo>
                  <a:lnTo>
                    <a:pt x="158" y="100"/>
                  </a:lnTo>
                  <a:lnTo>
                    <a:pt x="160" y="99"/>
                  </a:lnTo>
                  <a:lnTo>
                    <a:pt x="162" y="99"/>
                  </a:lnTo>
                  <a:lnTo>
                    <a:pt x="164" y="98"/>
                  </a:lnTo>
                  <a:lnTo>
                    <a:pt x="166" y="98"/>
                  </a:lnTo>
                  <a:lnTo>
                    <a:pt x="168" y="97"/>
                  </a:lnTo>
                  <a:lnTo>
                    <a:pt x="170" y="97"/>
                  </a:lnTo>
                  <a:lnTo>
                    <a:pt x="172" y="96"/>
                  </a:lnTo>
                  <a:lnTo>
                    <a:pt x="174" y="96"/>
                  </a:lnTo>
                  <a:lnTo>
                    <a:pt x="176" y="96"/>
                  </a:lnTo>
                  <a:lnTo>
                    <a:pt x="178" y="95"/>
                  </a:lnTo>
                  <a:lnTo>
                    <a:pt x="180" y="95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6" y="93"/>
                  </a:lnTo>
                  <a:lnTo>
                    <a:pt x="188" y="93"/>
                  </a:lnTo>
                  <a:lnTo>
                    <a:pt x="190" y="92"/>
                  </a:lnTo>
                  <a:lnTo>
                    <a:pt x="192" y="92"/>
                  </a:lnTo>
                  <a:lnTo>
                    <a:pt x="194" y="91"/>
                  </a:lnTo>
                  <a:lnTo>
                    <a:pt x="196" y="91"/>
                  </a:lnTo>
                  <a:lnTo>
                    <a:pt x="198" y="90"/>
                  </a:lnTo>
                  <a:lnTo>
                    <a:pt x="200" y="90"/>
                  </a:lnTo>
                  <a:lnTo>
                    <a:pt x="202" y="90"/>
                  </a:lnTo>
                  <a:lnTo>
                    <a:pt x="204" y="89"/>
                  </a:lnTo>
                  <a:lnTo>
                    <a:pt x="206" y="89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2" y="87"/>
                  </a:lnTo>
                  <a:lnTo>
                    <a:pt x="214" y="87"/>
                  </a:lnTo>
                  <a:lnTo>
                    <a:pt x="216" y="87"/>
                  </a:lnTo>
                  <a:lnTo>
                    <a:pt x="218" y="86"/>
                  </a:lnTo>
                  <a:lnTo>
                    <a:pt x="220" y="86"/>
                  </a:lnTo>
                  <a:lnTo>
                    <a:pt x="222" y="85"/>
                  </a:lnTo>
                  <a:lnTo>
                    <a:pt x="224" y="85"/>
                  </a:lnTo>
                  <a:lnTo>
                    <a:pt x="226" y="84"/>
                  </a:lnTo>
                  <a:lnTo>
                    <a:pt x="228" y="84"/>
                  </a:lnTo>
                  <a:lnTo>
                    <a:pt x="230" y="84"/>
                  </a:lnTo>
                  <a:lnTo>
                    <a:pt x="232" y="83"/>
                  </a:lnTo>
                  <a:lnTo>
                    <a:pt x="234" y="83"/>
                  </a:lnTo>
                  <a:lnTo>
                    <a:pt x="236" y="82"/>
                  </a:lnTo>
                  <a:lnTo>
                    <a:pt x="238" y="82"/>
                  </a:lnTo>
                  <a:lnTo>
                    <a:pt x="240" y="82"/>
                  </a:lnTo>
                  <a:lnTo>
                    <a:pt x="242" y="81"/>
                  </a:lnTo>
                  <a:lnTo>
                    <a:pt x="244" y="81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79"/>
                  </a:lnTo>
                  <a:lnTo>
                    <a:pt x="254" y="79"/>
                  </a:lnTo>
                  <a:lnTo>
                    <a:pt x="256" y="78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2" y="77"/>
                  </a:lnTo>
                  <a:lnTo>
                    <a:pt x="264" y="77"/>
                  </a:lnTo>
                  <a:lnTo>
                    <a:pt x="266" y="76"/>
                  </a:lnTo>
                  <a:lnTo>
                    <a:pt x="268" y="76"/>
                  </a:lnTo>
                  <a:lnTo>
                    <a:pt x="270" y="76"/>
                  </a:lnTo>
                  <a:lnTo>
                    <a:pt x="272" y="75"/>
                  </a:lnTo>
                  <a:lnTo>
                    <a:pt x="274" y="75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0" y="74"/>
                  </a:lnTo>
                  <a:lnTo>
                    <a:pt x="282" y="73"/>
                  </a:lnTo>
                  <a:lnTo>
                    <a:pt x="284" y="73"/>
                  </a:lnTo>
                  <a:lnTo>
                    <a:pt x="286" y="73"/>
                  </a:lnTo>
                  <a:lnTo>
                    <a:pt x="288" y="72"/>
                  </a:lnTo>
                  <a:lnTo>
                    <a:pt x="290" y="72"/>
                  </a:lnTo>
                  <a:lnTo>
                    <a:pt x="292" y="71"/>
                  </a:lnTo>
                  <a:lnTo>
                    <a:pt x="294" y="71"/>
                  </a:lnTo>
                  <a:lnTo>
                    <a:pt x="296" y="71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2" y="70"/>
                  </a:lnTo>
                  <a:lnTo>
                    <a:pt x="304" y="69"/>
                  </a:lnTo>
                  <a:lnTo>
                    <a:pt x="306" y="69"/>
                  </a:lnTo>
                  <a:lnTo>
                    <a:pt x="308" y="68"/>
                  </a:lnTo>
                  <a:lnTo>
                    <a:pt x="310" y="68"/>
                  </a:lnTo>
                  <a:lnTo>
                    <a:pt x="312" y="68"/>
                  </a:lnTo>
                  <a:lnTo>
                    <a:pt x="314" y="67"/>
                  </a:lnTo>
                  <a:lnTo>
                    <a:pt x="316" y="67"/>
                  </a:lnTo>
                  <a:lnTo>
                    <a:pt x="318" y="67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5"/>
                  </a:lnTo>
                  <a:lnTo>
                    <a:pt x="328" y="65"/>
                  </a:lnTo>
                  <a:lnTo>
                    <a:pt x="330" y="65"/>
                  </a:lnTo>
                  <a:lnTo>
                    <a:pt x="332" y="64"/>
                  </a:lnTo>
                  <a:lnTo>
                    <a:pt x="334" y="64"/>
                  </a:lnTo>
                  <a:lnTo>
                    <a:pt x="336" y="64"/>
                  </a:lnTo>
                  <a:lnTo>
                    <a:pt x="338" y="63"/>
                  </a:lnTo>
                  <a:lnTo>
                    <a:pt x="340" y="63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6" y="62"/>
                  </a:lnTo>
                  <a:lnTo>
                    <a:pt x="348" y="61"/>
                  </a:lnTo>
                  <a:lnTo>
                    <a:pt x="350" y="61"/>
                  </a:lnTo>
                  <a:lnTo>
                    <a:pt x="352" y="61"/>
                  </a:lnTo>
                  <a:lnTo>
                    <a:pt x="354" y="60"/>
                  </a:lnTo>
                  <a:lnTo>
                    <a:pt x="356" y="60"/>
                  </a:lnTo>
                  <a:lnTo>
                    <a:pt x="358" y="60"/>
                  </a:lnTo>
                  <a:lnTo>
                    <a:pt x="360" y="59"/>
                  </a:lnTo>
                  <a:lnTo>
                    <a:pt x="362" y="59"/>
                  </a:lnTo>
                  <a:lnTo>
                    <a:pt x="364" y="59"/>
                  </a:lnTo>
                  <a:lnTo>
                    <a:pt x="366" y="58"/>
                  </a:lnTo>
                  <a:lnTo>
                    <a:pt x="368" y="58"/>
                  </a:lnTo>
                  <a:lnTo>
                    <a:pt x="370" y="58"/>
                  </a:lnTo>
                  <a:lnTo>
                    <a:pt x="372" y="57"/>
                  </a:lnTo>
                  <a:lnTo>
                    <a:pt x="374" y="57"/>
                  </a:lnTo>
                  <a:lnTo>
                    <a:pt x="376" y="57"/>
                  </a:lnTo>
                  <a:lnTo>
                    <a:pt x="378" y="56"/>
                  </a:lnTo>
                  <a:lnTo>
                    <a:pt x="380" y="56"/>
                  </a:lnTo>
                  <a:lnTo>
                    <a:pt x="382" y="56"/>
                  </a:lnTo>
                  <a:lnTo>
                    <a:pt x="384" y="55"/>
                  </a:lnTo>
                  <a:lnTo>
                    <a:pt x="386" y="55"/>
                  </a:lnTo>
                  <a:lnTo>
                    <a:pt x="388" y="55"/>
                  </a:lnTo>
                  <a:lnTo>
                    <a:pt x="390" y="54"/>
                  </a:lnTo>
                  <a:lnTo>
                    <a:pt x="392" y="54"/>
                  </a:lnTo>
                  <a:lnTo>
                    <a:pt x="394" y="54"/>
                  </a:lnTo>
                  <a:lnTo>
                    <a:pt x="396" y="53"/>
                  </a:lnTo>
                  <a:lnTo>
                    <a:pt x="398" y="53"/>
                  </a:lnTo>
                  <a:lnTo>
                    <a:pt x="400" y="53"/>
                  </a:lnTo>
                  <a:lnTo>
                    <a:pt x="402" y="53"/>
                  </a:lnTo>
                  <a:lnTo>
                    <a:pt x="404" y="52"/>
                  </a:lnTo>
                  <a:lnTo>
                    <a:pt x="406" y="52"/>
                  </a:lnTo>
                  <a:lnTo>
                    <a:pt x="408" y="52"/>
                  </a:lnTo>
                  <a:lnTo>
                    <a:pt x="410" y="51"/>
                  </a:lnTo>
                  <a:lnTo>
                    <a:pt x="412" y="51"/>
                  </a:lnTo>
                  <a:lnTo>
                    <a:pt x="414" y="51"/>
                  </a:lnTo>
                  <a:lnTo>
                    <a:pt x="416" y="50"/>
                  </a:lnTo>
                  <a:lnTo>
                    <a:pt x="418" y="50"/>
                  </a:lnTo>
                  <a:lnTo>
                    <a:pt x="420" y="50"/>
                  </a:lnTo>
                  <a:lnTo>
                    <a:pt x="422" y="49"/>
                  </a:lnTo>
                  <a:lnTo>
                    <a:pt x="424" y="49"/>
                  </a:lnTo>
                  <a:lnTo>
                    <a:pt x="426" y="49"/>
                  </a:lnTo>
                  <a:lnTo>
                    <a:pt x="428" y="48"/>
                  </a:lnTo>
                  <a:lnTo>
                    <a:pt x="430" y="48"/>
                  </a:lnTo>
                  <a:lnTo>
                    <a:pt x="432" y="48"/>
                  </a:lnTo>
                  <a:lnTo>
                    <a:pt x="434" y="48"/>
                  </a:lnTo>
                  <a:lnTo>
                    <a:pt x="436" y="47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2" y="46"/>
                  </a:lnTo>
                  <a:lnTo>
                    <a:pt x="444" y="46"/>
                  </a:lnTo>
                  <a:lnTo>
                    <a:pt x="446" y="46"/>
                  </a:lnTo>
                  <a:lnTo>
                    <a:pt x="448" y="45"/>
                  </a:lnTo>
                  <a:lnTo>
                    <a:pt x="450" y="45"/>
                  </a:lnTo>
                  <a:lnTo>
                    <a:pt x="452" y="45"/>
                  </a:lnTo>
                  <a:lnTo>
                    <a:pt x="454" y="44"/>
                  </a:lnTo>
                  <a:lnTo>
                    <a:pt x="456" y="44"/>
                  </a:lnTo>
                  <a:lnTo>
                    <a:pt x="458" y="44"/>
                  </a:lnTo>
                  <a:lnTo>
                    <a:pt x="460" y="44"/>
                  </a:lnTo>
                  <a:lnTo>
                    <a:pt x="462" y="43"/>
                  </a:lnTo>
                  <a:lnTo>
                    <a:pt x="464" y="43"/>
                  </a:lnTo>
                  <a:lnTo>
                    <a:pt x="466" y="43"/>
                  </a:lnTo>
                  <a:lnTo>
                    <a:pt x="468" y="42"/>
                  </a:lnTo>
                  <a:lnTo>
                    <a:pt x="470" y="42"/>
                  </a:lnTo>
                  <a:lnTo>
                    <a:pt x="472" y="42"/>
                  </a:lnTo>
                  <a:lnTo>
                    <a:pt x="474" y="41"/>
                  </a:lnTo>
                  <a:lnTo>
                    <a:pt x="476" y="41"/>
                  </a:lnTo>
                  <a:lnTo>
                    <a:pt x="478" y="41"/>
                  </a:lnTo>
                  <a:lnTo>
                    <a:pt x="480" y="41"/>
                  </a:lnTo>
                  <a:lnTo>
                    <a:pt x="482" y="40"/>
                  </a:lnTo>
                  <a:lnTo>
                    <a:pt x="484" y="40"/>
                  </a:lnTo>
                  <a:lnTo>
                    <a:pt x="486" y="40"/>
                  </a:lnTo>
                  <a:lnTo>
                    <a:pt x="488" y="39"/>
                  </a:lnTo>
                  <a:lnTo>
                    <a:pt x="490" y="39"/>
                  </a:lnTo>
                  <a:lnTo>
                    <a:pt x="492" y="39"/>
                  </a:lnTo>
                  <a:lnTo>
                    <a:pt x="494" y="39"/>
                  </a:lnTo>
                  <a:lnTo>
                    <a:pt x="496" y="38"/>
                  </a:lnTo>
                  <a:lnTo>
                    <a:pt x="498" y="38"/>
                  </a:lnTo>
                  <a:lnTo>
                    <a:pt x="500" y="38"/>
                  </a:lnTo>
                  <a:lnTo>
                    <a:pt x="502" y="37"/>
                  </a:lnTo>
                  <a:lnTo>
                    <a:pt x="504" y="37"/>
                  </a:lnTo>
                  <a:lnTo>
                    <a:pt x="506" y="37"/>
                  </a:lnTo>
                  <a:lnTo>
                    <a:pt x="508" y="37"/>
                  </a:lnTo>
                  <a:lnTo>
                    <a:pt x="510" y="36"/>
                  </a:lnTo>
                  <a:lnTo>
                    <a:pt x="512" y="36"/>
                  </a:lnTo>
                  <a:lnTo>
                    <a:pt x="514" y="36"/>
                  </a:lnTo>
                  <a:lnTo>
                    <a:pt x="516" y="35"/>
                  </a:lnTo>
                  <a:lnTo>
                    <a:pt x="518" y="35"/>
                  </a:lnTo>
                  <a:lnTo>
                    <a:pt x="520" y="35"/>
                  </a:lnTo>
                  <a:lnTo>
                    <a:pt x="522" y="35"/>
                  </a:lnTo>
                  <a:lnTo>
                    <a:pt x="524" y="34"/>
                  </a:lnTo>
                  <a:lnTo>
                    <a:pt x="526" y="34"/>
                  </a:lnTo>
                  <a:lnTo>
                    <a:pt x="528" y="34"/>
                  </a:lnTo>
                  <a:lnTo>
                    <a:pt x="530" y="33"/>
                  </a:lnTo>
                  <a:lnTo>
                    <a:pt x="532" y="33"/>
                  </a:lnTo>
                  <a:lnTo>
                    <a:pt x="534" y="33"/>
                  </a:lnTo>
                  <a:lnTo>
                    <a:pt x="536" y="33"/>
                  </a:lnTo>
                  <a:lnTo>
                    <a:pt x="538" y="32"/>
                  </a:lnTo>
                  <a:lnTo>
                    <a:pt x="540" y="32"/>
                  </a:lnTo>
                  <a:lnTo>
                    <a:pt x="542" y="32"/>
                  </a:lnTo>
                  <a:lnTo>
                    <a:pt x="544" y="32"/>
                  </a:lnTo>
                  <a:lnTo>
                    <a:pt x="546" y="31"/>
                  </a:lnTo>
                  <a:lnTo>
                    <a:pt x="548" y="31"/>
                  </a:lnTo>
                  <a:lnTo>
                    <a:pt x="550" y="31"/>
                  </a:lnTo>
                  <a:lnTo>
                    <a:pt x="552" y="30"/>
                  </a:lnTo>
                  <a:lnTo>
                    <a:pt x="554" y="30"/>
                  </a:lnTo>
                  <a:lnTo>
                    <a:pt x="556" y="30"/>
                  </a:lnTo>
                  <a:lnTo>
                    <a:pt x="558" y="30"/>
                  </a:lnTo>
                  <a:lnTo>
                    <a:pt x="560" y="29"/>
                  </a:lnTo>
                  <a:lnTo>
                    <a:pt x="562" y="29"/>
                  </a:lnTo>
                  <a:lnTo>
                    <a:pt x="564" y="29"/>
                  </a:lnTo>
                  <a:lnTo>
                    <a:pt x="566" y="29"/>
                  </a:lnTo>
                  <a:lnTo>
                    <a:pt x="568" y="28"/>
                  </a:lnTo>
                  <a:lnTo>
                    <a:pt x="570" y="28"/>
                  </a:lnTo>
                  <a:lnTo>
                    <a:pt x="572" y="28"/>
                  </a:lnTo>
                  <a:lnTo>
                    <a:pt x="574" y="27"/>
                  </a:lnTo>
                  <a:lnTo>
                    <a:pt x="576" y="27"/>
                  </a:lnTo>
                  <a:lnTo>
                    <a:pt x="578" y="27"/>
                  </a:lnTo>
                  <a:lnTo>
                    <a:pt x="580" y="27"/>
                  </a:lnTo>
                  <a:lnTo>
                    <a:pt x="582" y="26"/>
                  </a:lnTo>
                  <a:lnTo>
                    <a:pt x="584" y="26"/>
                  </a:lnTo>
                  <a:lnTo>
                    <a:pt x="586" y="26"/>
                  </a:lnTo>
                  <a:lnTo>
                    <a:pt x="588" y="26"/>
                  </a:lnTo>
                  <a:lnTo>
                    <a:pt x="590" y="25"/>
                  </a:lnTo>
                  <a:lnTo>
                    <a:pt x="592" y="25"/>
                  </a:lnTo>
                  <a:lnTo>
                    <a:pt x="594" y="25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4"/>
                  </a:lnTo>
                  <a:lnTo>
                    <a:pt x="602" y="24"/>
                  </a:lnTo>
                  <a:lnTo>
                    <a:pt x="604" y="23"/>
                  </a:lnTo>
                  <a:lnTo>
                    <a:pt x="606" y="23"/>
                  </a:lnTo>
                  <a:lnTo>
                    <a:pt x="608" y="23"/>
                  </a:lnTo>
                  <a:lnTo>
                    <a:pt x="610" y="23"/>
                  </a:lnTo>
                  <a:lnTo>
                    <a:pt x="612" y="22"/>
                  </a:lnTo>
                  <a:lnTo>
                    <a:pt x="614" y="22"/>
                  </a:lnTo>
                  <a:lnTo>
                    <a:pt x="616" y="22"/>
                  </a:lnTo>
                  <a:lnTo>
                    <a:pt x="618" y="22"/>
                  </a:lnTo>
                  <a:lnTo>
                    <a:pt x="620" y="21"/>
                  </a:lnTo>
                  <a:lnTo>
                    <a:pt x="622" y="21"/>
                  </a:lnTo>
                  <a:lnTo>
                    <a:pt x="624" y="21"/>
                  </a:lnTo>
                  <a:lnTo>
                    <a:pt x="626" y="21"/>
                  </a:lnTo>
                  <a:lnTo>
                    <a:pt x="628" y="20"/>
                  </a:lnTo>
                  <a:lnTo>
                    <a:pt x="630" y="20"/>
                  </a:lnTo>
                  <a:lnTo>
                    <a:pt x="632" y="20"/>
                  </a:lnTo>
                  <a:lnTo>
                    <a:pt x="634" y="20"/>
                  </a:lnTo>
                  <a:lnTo>
                    <a:pt x="636" y="19"/>
                  </a:lnTo>
                  <a:lnTo>
                    <a:pt x="638" y="19"/>
                  </a:lnTo>
                  <a:lnTo>
                    <a:pt x="640" y="19"/>
                  </a:lnTo>
                  <a:lnTo>
                    <a:pt x="642" y="19"/>
                  </a:lnTo>
                  <a:lnTo>
                    <a:pt x="644" y="18"/>
                  </a:lnTo>
                  <a:lnTo>
                    <a:pt x="646" y="18"/>
                  </a:lnTo>
                  <a:lnTo>
                    <a:pt x="648" y="18"/>
                  </a:lnTo>
                  <a:lnTo>
                    <a:pt x="650" y="18"/>
                  </a:lnTo>
                  <a:lnTo>
                    <a:pt x="652" y="17"/>
                  </a:lnTo>
                  <a:lnTo>
                    <a:pt x="654" y="17"/>
                  </a:lnTo>
                  <a:lnTo>
                    <a:pt x="656" y="17"/>
                  </a:lnTo>
                  <a:lnTo>
                    <a:pt x="658" y="17"/>
                  </a:lnTo>
                  <a:lnTo>
                    <a:pt x="660" y="16"/>
                  </a:lnTo>
                  <a:lnTo>
                    <a:pt x="662" y="16"/>
                  </a:lnTo>
                  <a:lnTo>
                    <a:pt x="664" y="16"/>
                  </a:lnTo>
                  <a:lnTo>
                    <a:pt x="666" y="16"/>
                  </a:lnTo>
                  <a:lnTo>
                    <a:pt x="668" y="15"/>
                  </a:lnTo>
                  <a:lnTo>
                    <a:pt x="670" y="15"/>
                  </a:lnTo>
                  <a:lnTo>
                    <a:pt x="672" y="15"/>
                  </a:lnTo>
                  <a:lnTo>
                    <a:pt x="674" y="15"/>
                  </a:lnTo>
                  <a:lnTo>
                    <a:pt x="676" y="14"/>
                  </a:lnTo>
                  <a:lnTo>
                    <a:pt x="678" y="14"/>
                  </a:lnTo>
                  <a:lnTo>
                    <a:pt x="680" y="14"/>
                  </a:lnTo>
                  <a:lnTo>
                    <a:pt x="682" y="14"/>
                  </a:lnTo>
                  <a:lnTo>
                    <a:pt x="684" y="13"/>
                  </a:lnTo>
                  <a:lnTo>
                    <a:pt x="686" y="13"/>
                  </a:lnTo>
                  <a:lnTo>
                    <a:pt x="688" y="13"/>
                  </a:lnTo>
                  <a:lnTo>
                    <a:pt x="690" y="13"/>
                  </a:lnTo>
                  <a:lnTo>
                    <a:pt x="692" y="12"/>
                  </a:lnTo>
                  <a:lnTo>
                    <a:pt x="694" y="12"/>
                  </a:lnTo>
                  <a:lnTo>
                    <a:pt x="696" y="12"/>
                  </a:lnTo>
                  <a:lnTo>
                    <a:pt x="698" y="12"/>
                  </a:lnTo>
                  <a:lnTo>
                    <a:pt x="700" y="11"/>
                  </a:lnTo>
                  <a:lnTo>
                    <a:pt x="702" y="11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8" y="10"/>
                  </a:lnTo>
                  <a:lnTo>
                    <a:pt x="710" y="10"/>
                  </a:lnTo>
                  <a:lnTo>
                    <a:pt x="712" y="10"/>
                  </a:lnTo>
                  <a:lnTo>
                    <a:pt x="714" y="10"/>
                  </a:lnTo>
                  <a:lnTo>
                    <a:pt x="716" y="9"/>
                  </a:lnTo>
                  <a:lnTo>
                    <a:pt x="718" y="9"/>
                  </a:lnTo>
                  <a:lnTo>
                    <a:pt x="720" y="9"/>
                  </a:lnTo>
                  <a:lnTo>
                    <a:pt x="722" y="9"/>
                  </a:lnTo>
                  <a:lnTo>
                    <a:pt x="724" y="8"/>
                  </a:lnTo>
                  <a:lnTo>
                    <a:pt x="726" y="8"/>
                  </a:lnTo>
                  <a:lnTo>
                    <a:pt x="728" y="8"/>
                  </a:lnTo>
                  <a:lnTo>
                    <a:pt x="730" y="8"/>
                  </a:lnTo>
                  <a:lnTo>
                    <a:pt x="732" y="7"/>
                  </a:lnTo>
                  <a:lnTo>
                    <a:pt x="734" y="7"/>
                  </a:lnTo>
                  <a:lnTo>
                    <a:pt x="736" y="7"/>
                  </a:lnTo>
                  <a:lnTo>
                    <a:pt x="738" y="7"/>
                  </a:lnTo>
                  <a:lnTo>
                    <a:pt x="740" y="7"/>
                  </a:lnTo>
                  <a:lnTo>
                    <a:pt x="742" y="6"/>
                  </a:lnTo>
                  <a:lnTo>
                    <a:pt x="744" y="6"/>
                  </a:lnTo>
                  <a:lnTo>
                    <a:pt x="746" y="6"/>
                  </a:lnTo>
                  <a:lnTo>
                    <a:pt x="748" y="6"/>
                  </a:lnTo>
                  <a:lnTo>
                    <a:pt x="750" y="5"/>
                  </a:lnTo>
                  <a:lnTo>
                    <a:pt x="752" y="5"/>
                  </a:lnTo>
                  <a:lnTo>
                    <a:pt x="754" y="5"/>
                  </a:lnTo>
                  <a:lnTo>
                    <a:pt x="756" y="5"/>
                  </a:lnTo>
                  <a:lnTo>
                    <a:pt x="758" y="4"/>
                  </a:lnTo>
                  <a:lnTo>
                    <a:pt x="760" y="4"/>
                  </a:lnTo>
                  <a:lnTo>
                    <a:pt x="762" y="4"/>
                  </a:lnTo>
                  <a:lnTo>
                    <a:pt x="764" y="4"/>
                  </a:lnTo>
                  <a:lnTo>
                    <a:pt x="766" y="3"/>
                  </a:lnTo>
                  <a:lnTo>
                    <a:pt x="768" y="3"/>
                  </a:lnTo>
                  <a:lnTo>
                    <a:pt x="770" y="3"/>
                  </a:lnTo>
                  <a:lnTo>
                    <a:pt x="772" y="3"/>
                  </a:lnTo>
                  <a:lnTo>
                    <a:pt x="774" y="3"/>
                  </a:lnTo>
                  <a:lnTo>
                    <a:pt x="776" y="2"/>
                  </a:lnTo>
                  <a:lnTo>
                    <a:pt x="778" y="2"/>
                  </a:lnTo>
                  <a:lnTo>
                    <a:pt x="780" y="2"/>
                  </a:lnTo>
                  <a:lnTo>
                    <a:pt x="782" y="2"/>
                  </a:lnTo>
                  <a:lnTo>
                    <a:pt x="784" y="1"/>
                  </a:lnTo>
                  <a:lnTo>
                    <a:pt x="786" y="1"/>
                  </a:lnTo>
                  <a:lnTo>
                    <a:pt x="788" y="1"/>
                  </a:lnTo>
                  <a:lnTo>
                    <a:pt x="790" y="1"/>
                  </a:lnTo>
                  <a:lnTo>
                    <a:pt x="792" y="0"/>
                  </a:lnTo>
                  <a:lnTo>
                    <a:pt x="794" y="0"/>
                  </a:lnTo>
                  <a:lnTo>
                    <a:pt x="796" y="0"/>
                  </a:lnTo>
                  <a:lnTo>
                    <a:pt x="79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464" name="Freeform 284"/>
            <p:cNvSpPr>
              <a:spLocks/>
            </p:cNvSpPr>
            <p:nvPr/>
          </p:nvSpPr>
          <p:spPr bwMode="auto">
            <a:xfrm>
              <a:off x="250" y="3743"/>
              <a:ext cx="11" cy="18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465" name="Freeform 285"/>
            <p:cNvSpPr>
              <a:spLocks/>
            </p:cNvSpPr>
            <p:nvPr/>
          </p:nvSpPr>
          <p:spPr bwMode="auto">
            <a:xfrm>
              <a:off x="261" y="557"/>
              <a:ext cx="1752" cy="3186"/>
            </a:xfrm>
            <a:custGeom>
              <a:avLst/>
              <a:gdLst>
                <a:gd name="T0" fmla="*/ 22 w 626"/>
                <a:gd name="T1" fmla="*/ 3150 h 531"/>
                <a:gd name="T2" fmla="*/ 50 w 626"/>
                <a:gd name="T3" fmla="*/ 3096 h 531"/>
                <a:gd name="T4" fmla="*/ 78 w 626"/>
                <a:gd name="T5" fmla="*/ 3048 h 531"/>
                <a:gd name="T6" fmla="*/ 106 w 626"/>
                <a:gd name="T7" fmla="*/ 2994 h 531"/>
                <a:gd name="T8" fmla="*/ 134 w 626"/>
                <a:gd name="T9" fmla="*/ 2946 h 531"/>
                <a:gd name="T10" fmla="*/ 162 w 626"/>
                <a:gd name="T11" fmla="*/ 2892 h 531"/>
                <a:gd name="T12" fmla="*/ 190 w 626"/>
                <a:gd name="T13" fmla="*/ 2844 h 531"/>
                <a:gd name="T14" fmla="*/ 218 w 626"/>
                <a:gd name="T15" fmla="*/ 2790 h 531"/>
                <a:gd name="T16" fmla="*/ 246 w 626"/>
                <a:gd name="T17" fmla="*/ 2742 h 531"/>
                <a:gd name="T18" fmla="*/ 274 w 626"/>
                <a:gd name="T19" fmla="*/ 2688 h 531"/>
                <a:gd name="T20" fmla="*/ 302 w 626"/>
                <a:gd name="T21" fmla="*/ 2640 h 531"/>
                <a:gd name="T22" fmla="*/ 330 w 626"/>
                <a:gd name="T23" fmla="*/ 2586 h 531"/>
                <a:gd name="T24" fmla="*/ 358 w 626"/>
                <a:gd name="T25" fmla="*/ 2538 h 531"/>
                <a:gd name="T26" fmla="*/ 386 w 626"/>
                <a:gd name="T27" fmla="*/ 2484 h 531"/>
                <a:gd name="T28" fmla="*/ 414 w 626"/>
                <a:gd name="T29" fmla="*/ 2436 h 531"/>
                <a:gd name="T30" fmla="*/ 442 w 626"/>
                <a:gd name="T31" fmla="*/ 2382 h 531"/>
                <a:gd name="T32" fmla="*/ 470 w 626"/>
                <a:gd name="T33" fmla="*/ 2334 h 531"/>
                <a:gd name="T34" fmla="*/ 498 w 626"/>
                <a:gd name="T35" fmla="*/ 2280 h 531"/>
                <a:gd name="T36" fmla="*/ 526 w 626"/>
                <a:gd name="T37" fmla="*/ 2232 h 531"/>
                <a:gd name="T38" fmla="*/ 554 w 626"/>
                <a:gd name="T39" fmla="*/ 2178 h 531"/>
                <a:gd name="T40" fmla="*/ 582 w 626"/>
                <a:gd name="T41" fmla="*/ 2130 h 531"/>
                <a:gd name="T42" fmla="*/ 610 w 626"/>
                <a:gd name="T43" fmla="*/ 2076 h 531"/>
                <a:gd name="T44" fmla="*/ 638 w 626"/>
                <a:gd name="T45" fmla="*/ 2028 h 531"/>
                <a:gd name="T46" fmla="*/ 666 w 626"/>
                <a:gd name="T47" fmla="*/ 1974 h 531"/>
                <a:gd name="T48" fmla="*/ 694 w 626"/>
                <a:gd name="T49" fmla="*/ 1926 h 531"/>
                <a:gd name="T50" fmla="*/ 722 w 626"/>
                <a:gd name="T51" fmla="*/ 1872 h 531"/>
                <a:gd name="T52" fmla="*/ 750 w 626"/>
                <a:gd name="T53" fmla="*/ 1824 h 531"/>
                <a:gd name="T54" fmla="*/ 778 w 626"/>
                <a:gd name="T55" fmla="*/ 1770 h 531"/>
                <a:gd name="T56" fmla="*/ 806 w 626"/>
                <a:gd name="T57" fmla="*/ 1722 h 531"/>
                <a:gd name="T58" fmla="*/ 834 w 626"/>
                <a:gd name="T59" fmla="*/ 1668 h 531"/>
                <a:gd name="T60" fmla="*/ 862 w 626"/>
                <a:gd name="T61" fmla="*/ 1620 h 531"/>
                <a:gd name="T62" fmla="*/ 890 w 626"/>
                <a:gd name="T63" fmla="*/ 1566 h 531"/>
                <a:gd name="T64" fmla="*/ 918 w 626"/>
                <a:gd name="T65" fmla="*/ 1518 h 531"/>
                <a:gd name="T66" fmla="*/ 946 w 626"/>
                <a:gd name="T67" fmla="*/ 1464 h 531"/>
                <a:gd name="T68" fmla="*/ 974 w 626"/>
                <a:gd name="T69" fmla="*/ 1416 h 531"/>
                <a:gd name="T70" fmla="*/ 1002 w 626"/>
                <a:gd name="T71" fmla="*/ 1362 h 531"/>
                <a:gd name="T72" fmla="*/ 1030 w 626"/>
                <a:gd name="T73" fmla="*/ 1314 h 531"/>
                <a:gd name="T74" fmla="*/ 1058 w 626"/>
                <a:gd name="T75" fmla="*/ 1260 h 531"/>
                <a:gd name="T76" fmla="*/ 1086 w 626"/>
                <a:gd name="T77" fmla="*/ 1212 h 531"/>
                <a:gd name="T78" fmla="*/ 1114 w 626"/>
                <a:gd name="T79" fmla="*/ 1158 h 531"/>
                <a:gd name="T80" fmla="*/ 1142 w 626"/>
                <a:gd name="T81" fmla="*/ 1110 h 531"/>
                <a:gd name="T82" fmla="*/ 1170 w 626"/>
                <a:gd name="T83" fmla="*/ 1056 h 531"/>
                <a:gd name="T84" fmla="*/ 1198 w 626"/>
                <a:gd name="T85" fmla="*/ 1008 h 531"/>
                <a:gd name="T86" fmla="*/ 1226 w 626"/>
                <a:gd name="T87" fmla="*/ 954 h 531"/>
                <a:gd name="T88" fmla="*/ 1254 w 626"/>
                <a:gd name="T89" fmla="*/ 906 h 531"/>
                <a:gd name="T90" fmla="*/ 1282 w 626"/>
                <a:gd name="T91" fmla="*/ 852 h 531"/>
                <a:gd name="T92" fmla="*/ 1310 w 626"/>
                <a:gd name="T93" fmla="*/ 804 h 531"/>
                <a:gd name="T94" fmla="*/ 1338 w 626"/>
                <a:gd name="T95" fmla="*/ 750 h 531"/>
                <a:gd name="T96" fmla="*/ 1366 w 626"/>
                <a:gd name="T97" fmla="*/ 702 h 531"/>
                <a:gd name="T98" fmla="*/ 1394 w 626"/>
                <a:gd name="T99" fmla="*/ 654 h 531"/>
                <a:gd name="T100" fmla="*/ 1422 w 626"/>
                <a:gd name="T101" fmla="*/ 600 h 531"/>
                <a:gd name="T102" fmla="*/ 1450 w 626"/>
                <a:gd name="T103" fmla="*/ 552 h 531"/>
                <a:gd name="T104" fmla="*/ 1478 w 626"/>
                <a:gd name="T105" fmla="*/ 498 h 531"/>
                <a:gd name="T106" fmla="*/ 1506 w 626"/>
                <a:gd name="T107" fmla="*/ 450 h 531"/>
                <a:gd name="T108" fmla="*/ 1534 w 626"/>
                <a:gd name="T109" fmla="*/ 396 h 531"/>
                <a:gd name="T110" fmla="*/ 1562 w 626"/>
                <a:gd name="T111" fmla="*/ 348 h 531"/>
                <a:gd name="T112" fmla="*/ 1590 w 626"/>
                <a:gd name="T113" fmla="*/ 294 h 531"/>
                <a:gd name="T114" fmla="*/ 1618 w 626"/>
                <a:gd name="T115" fmla="*/ 246 h 531"/>
                <a:gd name="T116" fmla="*/ 1646 w 626"/>
                <a:gd name="T117" fmla="*/ 192 h 531"/>
                <a:gd name="T118" fmla="*/ 1674 w 626"/>
                <a:gd name="T119" fmla="*/ 144 h 531"/>
                <a:gd name="T120" fmla="*/ 1702 w 626"/>
                <a:gd name="T121" fmla="*/ 90 h 531"/>
                <a:gd name="T122" fmla="*/ 1730 w 626"/>
                <a:gd name="T123" fmla="*/ 42 h 5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26"/>
                <a:gd name="T187" fmla="*/ 0 h 531"/>
                <a:gd name="T188" fmla="*/ 626 w 626"/>
                <a:gd name="T189" fmla="*/ 531 h 53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26" h="531">
                  <a:moveTo>
                    <a:pt x="0" y="531"/>
                  </a:moveTo>
                  <a:lnTo>
                    <a:pt x="2" y="530"/>
                  </a:lnTo>
                  <a:lnTo>
                    <a:pt x="4" y="528"/>
                  </a:lnTo>
                  <a:lnTo>
                    <a:pt x="6" y="526"/>
                  </a:lnTo>
                  <a:lnTo>
                    <a:pt x="8" y="525"/>
                  </a:lnTo>
                  <a:lnTo>
                    <a:pt x="10" y="523"/>
                  </a:lnTo>
                  <a:lnTo>
                    <a:pt x="12" y="521"/>
                  </a:lnTo>
                  <a:lnTo>
                    <a:pt x="14" y="519"/>
                  </a:lnTo>
                  <a:lnTo>
                    <a:pt x="16" y="518"/>
                  </a:lnTo>
                  <a:lnTo>
                    <a:pt x="18" y="516"/>
                  </a:lnTo>
                  <a:lnTo>
                    <a:pt x="20" y="514"/>
                  </a:lnTo>
                  <a:lnTo>
                    <a:pt x="22" y="513"/>
                  </a:lnTo>
                  <a:lnTo>
                    <a:pt x="24" y="511"/>
                  </a:lnTo>
                  <a:lnTo>
                    <a:pt x="26" y="509"/>
                  </a:lnTo>
                  <a:lnTo>
                    <a:pt x="28" y="508"/>
                  </a:lnTo>
                  <a:lnTo>
                    <a:pt x="30" y="506"/>
                  </a:lnTo>
                  <a:lnTo>
                    <a:pt x="32" y="504"/>
                  </a:lnTo>
                  <a:lnTo>
                    <a:pt x="34" y="503"/>
                  </a:lnTo>
                  <a:lnTo>
                    <a:pt x="36" y="501"/>
                  </a:lnTo>
                  <a:lnTo>
                    <a:pt x="38" y="499"/>
                  </a:lnTo>
                  <a:lnTo>
                    <a:pt x="40" y="497"/>
                  </a:lnTo>
                  <a:lnTo>
                    <a:pt x="42" y="496"/>
                  </a:lnTo>
                  <a:lnTo>
                    <a:pt x="44" y="494"/>
                  </a:lnTo>
                  <a:lnTo>
                    <a:pt x="46" y="492"/>
                  </a:lnTo>
                  <a:lnTo>
                    <a:pt x="48" y="491"/>
                  </a:lnTo>
                  <a:lnTo>
                    <a:pt x="50" y="489"/>
                  </a:lnTo>
                  <a:lnTo>
                    <a:pt x="52" y="487"/>
                  </a:lnTo>
                  <a:lnTo>
                    <a:pt x="54" y="486"/>
                  </a:lnTo>
                  <a:lnTo>
                    <a:pt x="56" y="484"/>
                  </a:lnTo>
                  <a:lnTo>
                    <a:pt x="58" y="482"/>
                  </a:lnTo>
                  <a:lnTo>
                    <a:pt x="60" y="480"/>
                  </a:lnTo>
                  <a:lnTo>
                    <a:pt x="62" y="479"/>
                  </a:lnTo>
                  <a:lnTo>
                    <a:pt x="64" y="477"/>
                  </a:lnTo>
                  <a:lnTo>
                    <a:pt x="66" y="475"/>
                  </a:lnTo>
                  <a:lnTo>
                    <a:pt x="68" y="474"/>
                  </a:lnTo>
                  <a:lnTo>
                    <a:pt x="70" y="472"/>
                  </a:lnTo>
                  <a:lnTo>
                    <a:pt x="72" y="470"/>
                  </a:lnTo>
                  <a:lnTo>
                    <a:pt x="74" y="469"/>
                  </a:lnTo>
                  <a:lnTo>
                    <a:pt x="76" y="467"/>
                  </a:lnTo>
                  <a:lnTo>
                    <a:pt x="78" y="465"/>
                  </a:lnTo>
                  <a:lnTo>
                    <a:pt x="80" y="463"/>
                  </a:lnTo>
                  <a:lnTo>
                    <a:pt x="82" y="462"/>
                  </a:lnTo>
                  <a:lnTo>
                    <a:pt x="84" y="460"/>
                  </a:lnTo>
                  <a:lnTo>
                    <a:pt x="86" y="458"/>
                  </a:lnTo>
                  <a:lnTo>
                    <a:pt x="88" y="457"/>
                  </a:lnTo>
                  <a:lnTo>
                    <a:pt x="90" y="455"/>
                  </a:lnTo>
                  <a:lnTo>
                    <a:pt x="92" y="453"/>
                  </a:lnTo>
                  <a:lnTo>
                    <a:pt x="94" y="452"/>
                  </a:lnTo>
                  <a:lnTo>
                    <a:pt x="96" y="450"/>
                  </a:lnTo>
                  <a:lnTo>
                    <a:pt x="98" y="448"/>
                  </a:lnTo>
                  <a:lnTo>
                    <a:pt x="100" y="446"/>
                  </a:lnTo>
                  <a:lnTo>
                    <a:pt x="102" y="445"/>
                  </a:lnTo>
                  <a:lnTo>
                    <a:pt x="104" y="443"/>
                  </a:lnTo>
                  <a:lnTo>
                    <a:pt x="106" y="441"/>
                  </a:lnTo>
                  <a:lnTo>
                    <a:pt x="108" y="440"/>
                  </a:lnTo>
                  <a:lnTo>
                    <a:pt x="110" y="438"/>
                  </a:lnTo>
                  <a:lnTo>
                    <a:pt x="112" y="436"/>
                  </a:lnTo>
                  <a:lnTo>
                    <a:pt x="114" y="435"/>
                  </a:lnTo>
                  <a:lnTo>
                    <a:pt x="116" y="433"/>
                  </a:lnTo>
                  <a:lnTo>
                    <a:pt x="118" y="431"/>
                  </a:lnTo>
                  <a:lnTo>
                    <a:pt x="120" y="429"/>
                  </a:lnTo>
                  <a:lnTo>
                    <a:pt x="122" y="428"/>
                  </a:lnTo>
                  <a:lnTo>
                    <a:pt x="124" y="426"/>
                  </a:lnTo>
                  <a:lnTo>
                    <a:pt x="126" y="424"/>
                  </a:lnTo>
                  <a:lnTo>
                    <a:pt x="128" y="423"/>
                  </a:lnTo>
                  <a:lnTo>
                    <a:pt x="130" y="421"/>
                  </a:lnTo>
                  <a:lnTo>
                    <a:pt x="132" y="419"/>
                  </a:lnTo>
                  <a:lnTo>
                    <a:pt x="134" y="418"/>
                  </a:lnTo>
                  <a:lnTo>
                    <a:pt x="136" y="416"/>
                  </a:lnTo>
                  <a:lnTo>
                    <a:pt x="138" y="414"/>
                  </a:lnTo>
                  <a:lnTo>
                    <a:pt x="140" y="413"/>
                  </a:lnTo>
                  <a:lnTo>
                    <a:pt x="142" y="411"/>
                  </a:lnTo>
                  <a:lnTo>
                    <a:pt x="144" y="409"/>
                  </a:lnTo>
                  <a:lnTo>
                    <a:pt x="146" y="407"/>
                  </a:lnTo>
                  <a:lnTo>
                    <a:pt x="148" y="406"/>
                  </a:lnTo>
                  <a:lnTo>
                    <a:pt x="150" y="404"/>
                  </a:lnTo>
                  <a:lnTo>
                    <a:pt x="152" y="402"/>
                  </a:lnTo>
                  <a:lnTo>
                    <a:pt x="154" y="401"/>
                  </a:lnTo>
                  <a:lnTo>
                    <a:pt x="156" y="399"/>
                  </a:lnTo>
                  <a:lnTo>
                    <a:pt x="158" y="397"/>
                  </a:lnTo>
                  <a:lnTo>
                    <a:pt x="160" y="396"/>
                  </a:lnTo>
                  <a:lnTo>
                    <a:pt x="162" y="394"/>
                  </a:lnTo>
                  <a:lnTo>
                    <a:pt x="164" y="392"/>
                  </a:lnTo>
                  <a:lnTo>
                    <a:pt x="166" y="390"/>
                  </a:lnTo>
                  <a:lnTo>
                    <a:pt x="168" y="389"/>
                  </a:lnTo>
                  <a:lnTo>
                    <a:pt x="170" y="387"/>
                  </a:lnTo>
                  <a:lnTo>
                    <a:pt x="172" y="385"/>
                  </a:lnTo>
                  <a:lnTo>
                    <a:pt x="174" y="384"/>
                  </a:lnTo>
                  <a:lnTo>
                    <a:pt x="176" y="382"/>
                  </a:lnTo>
                  <a:lnTo>
                    <a:pt x="178" y="380"/>
                  </a:lnTo>
                  <a:lnTo>
                    <a:pt x="180" y="379"/>
                  </a:lnTo>
                  <a:lnTo>
                    <a:pt x="182" y="377"/>
                  </a:lnTo>
                  <a:lnTo>
                    <a:pt x="184" y="375"/>
                  </a:lnTo>
                  <a:lnTo>
                    <a:pt x="186" y="373"/>
                  </a:lnTo>
                  <a:lnTo>
                    <a:pt x="188" y="372"/>
                  </a:lnTo>
                  <a:lnTo>
                    <a:pt x="190" y="370"/>
                  </a:lnTo>
                  <a:lnTo>
                    <a:pt x="192" y="368"/>
                  </a:lnTo>
                  <a:lnTo>
                    <a:pt x="194" y="367"/>
                  </a:lnTo>
                  <a:lnTo>
                    <a:pt x="196" y="365"/>
                  </a:lnTo>
                  <a:lnTo>
                    <a:pt x="198" y="363"/>
                  </a:lnTo>
                  <a:lnTo>
                    <a:pt x="200" y="362"/>
                  </a:lnTo>
                  <a:lnTo>
                    <a:pt x="202" y="360"/>
                  </a:lnTo>
                  <a:lnTo>
                    <a:pt x="204" y="358"/>
                  </a:lnTo>
                  <a:lnTo>
                    <a:pt x="206" y="356"/>
                  </a:lnTo>
                  <a:lnTo>
                    <a:pt x="208" y="355"/>
                  </a:lnTo>
                  <a:lnTo>
                    <a:pt x="210" y="353"/>
                  </a:lnTo>
                  <a:lnTo>
                    <a:pt x="212" y="351"/>
                  </a:lnTo>
                  <a:lnTo>
                    <a:pt x="214" y="350"/>
                  </a:lnTo>
                  <a:lnTo>
                    <a:pt x="216" y="348"/>
                  </a:lnTo>
                  <a:lnTo>
                    <a:pt x="218" y="346"/>
                  </a:lnTo>
                  <a:lnTo>
                    <a:pt x="220" y="345"/>
                  </a:lnTo>
                  <a:lnTo>
                    <a:pt x="222" y="343"/>
                  </a:lnTo>
                  <a:lnTo>
                    <a:pt x="224" y="341"/>
                  </a:lnTo>
                  <a:lnTo>
                    <a:pt x="226" y="339"/>
                  </a:lnTo>
                  <a:lnTo>
                    <a:pt x="228" y="338"/>
                  </a:lnTo>
                  <a:lnTo>
                    <a:pt x="230" y="336"/>
                  </a:lnTo>
                  <a:lnTo>
                    <a:pt x="232" y="334"/>
                  </a:lnTo>
                  <a:lnTo>
                    <a:pt x="234" y="333"/>
                  </a:lnTo>
                  <a:lnTo>
                    <a:pt x="236" y="331"/>
                  </a:lnTo>
                  <a:lnTo>
                    <a:pt x="238" y="329"/>
                  </a:lnTo>
                  <a:lnTo>
                    <a:pt x="240" y="328"/>
                  </a:lnTo>
                  <a:lnTo>
                    <a:pt x="242" y="326"/>
                  </a:lnTo>
                  <a:lnTo>
                    <a:pt x="244" y="324"/>
                  </a:lnTo>
                  <a:lnTo>
                    <a:pt x="246" y="322"/>
                  </a:lnTo>
                  <a:lnTo>
                    <a:pt x="248" y="321"/>
                  </a:lnTo>
                  <a:lnTo>
                    <a:pt x="250" y="319"/>
                  </a:lnTo>
                  <a:lnTo>
                    <a:pt x="252" y="317"/>
                  </a:lnTo>
                  <a:lnTo>
                    <a:pt x="254" y="316"/>
                  </a:lnTo>
                  <a:lnTo>
                    <a:pt x="256" y="314"/>
                  </a:lnTo>
                  <a:lnTo>
                    <a:pt x="258" y="312"/>
                  </a:lnTo>
                  <a:lnTo>
                    <a:pt x="260" y="311"/>
                  </a:lnTo>
                  <a:lnTo>
                    <a:pt x="262" y="309"/>
                  </a:lnTo>
                  <a:lnTo>
                    <a:pt x="264" y="307"/>
                  </a:lnTo>
                  <a:lnTo>
                    <a:pt x="266" y="306"/>
                  </a:lnTo>
                  <a:lnTo>
                    <a:pt x="268" y="304"/>
                  </a:lnTo>
                  <a:lnTo>
                    <a:pt x="270" y="302"/>
                  </a:lnTo>
                  <a:lnTo>
                    <a:pt x="272" y="300"/>
                  </a:lnTo>
                  <a:lnTo>
                    <a:pt x="274" y="299"/>
                  </a:lnTo>
                  <a:lnTo>
                    <a:pt x="276" y="297"/>
                  </a:lnTo>
                  <a:lnTo>
                    <a:pt x="278" y="295"/>
                  </a:lnTo>
                  <a:lnTo>
                    <a:pt x="280" y="294"/>
                  </a:lnTo>
                  <a:lnTo>
                    <a:pt x="282" y="292"/>
                  </a:lnTo>
                  <a:lnTo>
                    <a:pt x="284" y="290"/>
                  </a:lnTo>
                  <a:lnTo>
                    <a:pt x="286" y="289"/>
                  </a:lnTo>
                  <a:lnTo>
                    <a:pt x="288" y="287"/>
                  </a:lnTo>
                  <a:lnTo>
                    <a:pt x="290" y="285"/>
                  </a:lnTo>
                  <a:lnTo>
                    <a:pt x="292" y="283"/>
                  </a:lnTo>
                  <a:lnTo>
                    <a:pt x="294" y="282"/>
                  </a:lnTo>
                  <a:lnTo>
                    <a:pt x="296" y="280"/>
                  </a:lnTo>
                  <a:lnTo>
                    <a:pt x="298" y="278"/>
                  </a:lnTo>
                  <a:lnTo>
                    <a:pt x="300" y="277"/>
                  </a:lnTo>
                  <a:lnTo>
                    <a:pt x="302" y="275"/>
                  </a:lnTo>
                  <a:lnTo>
                    <a:pt x="304" y="273"/>
                  </a:lnTo>
                  <a:lnTo>
                    <a:pt x="306" y="272"/>
                  </a:lnTo>
                  <a:lnTo>
                    <a:pt x="308" y="270"/>
                  </a:lnTo>
                  <a:lnTo>
                    <a:pt x="310" y="268"/>
                  </a:lnTo>
                  <a:lnTo>
                    <a:pt x="312" y="266"/>
                  </a:lnTo>
                  <a:lnTo>
                    <a:pt x="314" y="265"/>
                  </a:lnTo>
                  <a:lnTo>
                    <a:pt x="316" y="263"/>
                  </a:lnTo>
                  <a:lnTo>
                    <a:pt x="318" y="261"/>
                  </a:lnTo>
                  <a:lnTo>
                    <a:pt x="320" y="260"/>
                  </a:lnTo>
                  <a:lnTo>
                    <a:pt x="322" y="258"/>
                  </a:lnTo>
                  <a:lnTo>
                    <a:pt x="324" y="256"/>
                  </a:lnTo>
                  <a:lnTo>
                    <a:pt x="326" y="255"/>
                  </a:lnTo>
                  <a:lnTo>
                    <a:pt x="328" y="253"/>
                  </a:lnTo>
                  <a:lnTo>
                    <a:pt x="330" y="251"/>
                  </a:lnTo>
                  <a:lnTo>
                    <a:pt x="332" y="249"/>
                  </a:lnTo>
                  <a:lnTo>
                    <a:pt x="334" y="248"/>
                  </a:lnTo>
                  <a:lnTo>
                    <a:pt x="336" y="246"/>
                  </a:lnTo>
                  <a:lnTo>
                    <a:pt x="338" y="244"/>
                  </a:lnTo>
                  <a:lnTo>
                    <a:pt x="340" y="243"/>
                  </a:lnTo>
                  <a:lnTo>
                    <a:pt x="342" y="241"/>
                  </a:lnTo>
                  <a:lnTo>
                    <a:pt x="344" y="239"/>
                  </a:lnTo>
                  <a:lnTo>
                    <a:pt x="346" y="238"/>
                  </a:lnTo>
                  <a:lnTo>
                    <a:pt x="348" y="236"/>
                  </a:lnTo>
                  <a:lnTo>
                    <a:pt x="350" y="234"/>
                  </a:lnTo>
                  <a:lnTo>
                    <a:pt x="352" y="232"/>
                  </a:lnTo>
                  <a:lnTo>
                    <a:pt x="354" y="231"/>
                  </a:lnTo>
                  <a:lnTo>
                    <a:pt x="356" y="229"/>
                  </a:lnTo>
                  <a:lnTo>
                    <a:pt x="358" y="227"/>
                  </a:lnTo>
                  <a:lnTo>
                    <a:pt x="360" y="226"/>
                  </a:lnTo>
                  <a:lnTo>
                    <a:pt x="362" y="224"/>
                  </a:lnTo>
                  <a:lnTo>
                    <a:pt x="364" y="222"/>
                  </a:lnTo>
                  <a:lnTo>
                    <a:pt x="366" y="221"/>
                  </a:lnTo>
                  <a:lnTo>
                    <a:pt x="368" y="219"/>
                  </a:lnTo>
                  <a:lnTo>
                    <a:pt x="370" y="217"/>
                  </a:lnTo>
                  <a:lnTo>
                    <a:pt x="372" y="216"/>
                  </a:lnTo>
                  <a:lnTo>
                    <a:pt x="374" y="214"/>
                  </a:lnTo>
                  <a:lnTo>
                    <a:pt x="376" y="212"/>
                  </a:lnTo>
                  <a:lnTo>
                    <a:pt x="378" y="210"/>
                  </a:lnTo>
                  <a:lnTo>
                    <a:pt x="380" y="209"/>
                  </a:lnTo>
                  <a:lnTo>
                    <a:pt x="382" y="207"/>
                  </a:lnTo>
                  <a:lnTo>
                    <a:pt x="384" y="205"/>
                  </a:lnTo>
                  <a:lnTo>
                    <a:pt x="386" y="204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9"/>
                  </a:lnTo>
                  <a:lnTo>
                    <a:pt x="394" y="197"/>
                  </a:lnTo>
                  <a:lnTo>
                    <a:pt x="396" y="195"/>
                  </a:lnTo>
                  <a:lnTo>
                    <a:pt x="398" y="193"/>
                  </a:lnTo>
                  <a:lnTo>
                    <a:pt x="400" y="192"/>
                  </a:lnTo>
                  <a:lnTo>
                    <a:pt x="402" y="190"/>
                  </a:lnTo>
                  <a:lnTo>
                    <a:pt x="404" y="188"/>
                  </a:lnTo>
                  <a:lnTo>
                    <a:pt x="406" y="187"/>
                  </a:lnTo>
                  <a:lnTo>
                    <a:pt x="408" y="185"/>
                  </a:lnTo>
                  <a:lnTo>
                    <a:pt x="410" y="183"/>
                  </a:lnTo>
                  <a:lnTo>
                    <a:pt x="412" y="182"/>
                  </a:lnTo>
                  <a:lnTo>
                    <a:pt x="414" y="180"/>
                  </a:lnTo>
                  <a:lnTo>
                    <a:pt x="416" y="178"/>
                  </a:lnTo>
                  <a:lnTo>
                    <a:pt x="418" y="176"/>
                  </a:lnTo>
                  <a:lnTo>
                    <a:pt x="420" y="175"/>
                  </a:lnTo>
                  <a:lnTo>
                    <a:pt x="422" y="173"/>
                  </a:lnTo>
                  <a:lnTo>
                    <a:pt x="424" y="171"/>
                  </a:lnTo>
                  <a:lnTo>
                    <a:pt x="426" y="170"/>
                  </a:lnTo>
                  <a:lnTo>
                    <a:pt x="428" y="168"/>
                  </a:lnTo>
                  <a:lnTo>
                    <a:pt x="430" y="166"/>
                  </a:lnTo>
                  <a:lnTo>
                    <a:pt x="432" y="165"/>
                  </a:lnTo>
                  <a:lnTo>
                    <a:pt x="434" y="163"/>
                  </a:lnTo>
                  <a:lnTo>
                    <a:pt x="436" y="161"/>
                  </a:lnTo>
                  <a:lnTo>
                    <a:pt x="438" y="159"/>
                  </a:lnTo>
                  <a:lnTo>
                    <a:pt x="440" y="158"/>
                  </a:lnTo>
                  <a:lnTo>
                    <a:pt x="442" y="156"/>
                  </a:lnTo>
                  <a:lnTo>
                    <a:pt x="444" y="154"/>
                  </a:lnTo>
                  <a:lnTo>
                    <a:pt x="446" y="153"/>
                  </a:lnTo>
                  <a:lnTo>
                    <a:pt x="448" y="151"/>
                  </a:lnTo>
                  <a:lnTo>
                    <a:pt x="450" y="149"/>
                  </a:lnTo>
                  <a:lnTo>
                    <a:pt x="452" y="148"/>
                  </a:lnTo>
                  <a:lnTo>
                    <a:pt x="454" y="146"/>
                  </a:lnTo>
                  <a:lnTo>
                    <a:pt x="456" y="144"/>
                  </a:lnTo>
                  <a:lnTo>
                    <a:pt x="458" y="142"/>
                  </a:lnTo>
                  <a:lnTo>
                    <a:pt x="460" y="141"/>
                  </a:lnTo>
                  <a:lnTo>
                    <a:pt x="462" y="139"/>
                  </a:lnTo>
                  <a:lnTo>
                    <a:pt x="464" y="137"/>
                  </a:lnTo>
                  <a:lnTo>
                    <a:pt x="466" y="136"/>
                  </a:lnTo>
                  <a:lnTo>
                    <a:pt x="468" y="134"/>
                  </a:lnTo>
                  <a:lnTo>
                    <a:pt x="470" y="132"/>
                  </a:lnTo>
                  <a:lnTo>
                    <a:pt x="472" y="131"/>
                  </a:lnTo>
                  <a:lnTo>
                    <a:pt x="474" y="129"/>
                  </a:lnTo>
                  <a:lnTo>
                    <a:pt x="476" y="127"/>
                  </a:lnTo>
                  <a:lnTo>
                    <a:pt x="478" y="125"/>
                  </a:lnTo>
                  <a:lnTo>
                    <a:pt x="480" y="124"/>
                  </a:lnTo>
                  <a:lnTo>
                    <a:pt x="482" y="122"/>
                  </a:lnTo>
                  <a:lnTo>
                    <a:pt x="484" y="120"/>
                  </a:lnTo>
                  <a:lnTo>
                    <a:pt x="486" y="119"/>
                  </a:lnTo>
                  <a:lnTo>
                    <a:pt x="488" y="117"/>
                  </a:lnTo>
                  <a:lnTo>
                    <a:pt x="490" y="115"/>
                  </a:lnTo>
                  <a:lnTo>
                    <a:pt x="492" y="114"/>
                  </a:lnTo>
                  <a:lnTo>
                    <a:pt x="494" y="112"/>
                  </a:lnTo>
                  <a:lnTo>
                    <a:pt x="496" y="110"/>
                  </a:lnTo>
                  <a:lnTo>
                    <a:pt x="498" y="109"/>
                  </a:lnTo>
                  <a:lnTo>
                    <a:pt x="500" y="107"/>
                  </a:lnTo>
                  <a:lnTo>
                    <a:pt x="502" y="105"/>
                  </a:lnTo>
                  <a:lnTo>
                    <a:pt x="504" y="103"/>
                  </a:lnTo>
                  <a:lnTo>
                    <a:pt x="506" y="102"/>
                  </a:lnTo>
                  <a:lnTo>
                    <a:pt x="508" y="100"/>
                  </a:lnTo>
                  <a:lnTo>
                    <a:pt x="510" y="98"/>
                  </a:lnTo>
                  <a:lnTo>
                    <a:pt x="512" y="97"/>
                  </a:lnTo>
                  <a:lnTo>
                    <a:pt x="514" y="95"/>
                  </a:lnTo>
                  <a:lnTo>
                    <a:pt x="516" y="93"/>
                  </a:lnTo>
                  <a:lnTo>
                    <a:pt x="518" y="92"/>
                  </a:lnTo>
                  <a:lnTo>
                    <a:pt x="520" y="90"/>
                  </a:lnTo>
                  <a:lnTo>
                    <a:pt x="522" y="88"/>
                  </a:lnTo>
                  <a:lnTo>
                    <a:pt x="524" y="86"/>
                  </a:lnTo>
                  <a:lnTo>
                    <a:pt x="526" y="85"/>
                  </a:lnTo>
                  <a:lnTo>
                    <a:pt x="528" y="83"/>
                  </a:lnTo>
                  <a:lnTo>
                    <a:pt x="530" y="81"/>
                  </a:lnTo>
                  <a:lnTo>
                    <a:pt x="532" y="80"/>
                  </a:lnTo>
                  <a:lnTo>
                    <a:pt x="534" y="78"/>
                  </a:lnTo>
                  <a:lnTo>
                    <a:pt x="536" y="76"/>
                  </a:lnTo>
                  <a:lnTo>
                    <a:pt x="538" y="75"/>
                  </a:lnTo>
                  <a:lnTo>
                    <a:pt x="540" y="73"/>
                  </a:lnTo>
                  <a:lnTo>
                    <a:pt x="542" y="71"/>
                  </a:lnTo>
                  <a:lnTo>
                    <a:pt x="544" y="69"/>
                  </a:lnTo>
                  <a:lnTo>
                    <a:pt x="546" y="68"/>
                  </a:lnTo>
                  <a:lnTo>
                    <a:pt x="548" y="66"/>
                  </a:lnTo>
                  <a:lnTo>
                    <a:pt x="550" y="64"/>
                  </a:lnTo>
                  <a:lnTo>
                    <a:pt x="552" y="63"/>
                  </a:lnTo>
                  <a:lnTo>
                    <a:pt x="554" y="61"/>
                  </a:lnTo>
                  <a:lnTo>
                    <a:pt x="556" y="59"/>
                  </a:lnTo>
                  <a:lnTo>
                    <a:pt x="558" y="58"/>
                  </a:lnTo>
                  <a:lnTo>
                    <a:pt x="560" y="56"/>
                  </a:lnTo>
                  <a:lnTo>
                    <a:pt x="562" y="54"/>
                  </a:lnTo>
                  <a:lnTo>
                    <a:pt x="564" y="52"/>
                  </a:lnTo>
                  <a:lnTo>
                    <a:pt x="566" y="51"/>
                  </a:lnTo>
                  <a:lnTo>
                    <a:pt x="568" y="49"/>
                  </a:lnTo>
                  <a:lnTo>
                    <a:pt x="570" y="47"/>
                  </a:lnTo>
                  <a:lnTo>
                    <a:pt x="572" y="46"/>
                  </a:lnTo>
                  <a:lnTo>
                    <a:pt x="574" y="44"/>
                  </a:lnTo>
                  <a:lnTo>
                    <a:pt x="576" y="42"/>
                  </a:lnTo>
                  <a:lnTo>
                    <a:pt x="578" y="41"/>
                  </a:lnTo>
                  <a:lnTo>
                    <a:pt x="580" y="39"/>
                  </a:lnTo>
                  <a:lnTo>
                    <a:pt x="582" y="37"/>
                  </a:lnTo>
                  <a:lnTo>
                    <a:pt x="584" y="35"/>
                  </a:lnTo>
                  <a:lnTo>
                    <a:pt x="586" y="34"/>
                  </a:lnTo>
                  <a:lnTo>
                    <a:pt x="588" y="32"/>
                  </a:lnTo>
                  <a:lnTo>
                    <a:pt x="590" y="30"/>
                  </a:lnTo>
                  <a:lnTo>
                    <a:pt x="592" y="29"/>
                  </a:lnTo>
                  <a:lnTo>
                    <a:pt x="594" y="27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2"/>
                  </a:lnTo>
                  <a:lnTo>
                    <a:pt x="602" y="20"/>
                  </a:lnTo>
                  <a:lnTo>
                    <a:pt x="604" y="19"/>
                  </a:lnTo>
                  <a:lnTo>
                    <a:pt x="606" y="17"/>
                  </a:lnTo>
                  <a:lnTo>
                    <a:pt x="608" y="15"/>
                  </a:lnTo>
                  <a:lnTo>
                    <a:pt x="610" y="13"/>
                  </a:lnTo>
                  <a:lnTo>
                    <a:pt x="612" y="12"/>
                  </a:lnTo>
                  <a:lnTo>
                    <a:pt x="614" y="10"/>
                  </a:lnTo>
                  <a:lnTo>
                    <a:pt x="616" y="8"/>
                  </a:lnTo>
                  <a:lnTo>
                    <a:pt x="618" y="7"/>
                  </a:lnTo>
                  <a:lnTo>
                    <a:pt x="620" y="5"/>
                  </a:lnTo>
                  <a:lnTo>
                    <a:pt x="622" y="3"/>
                  </a:lnTo>
                  <a:lnTo>
                    <a:pt x="624" y="2"/>
                  </a:lnTo>
                  <a:lnTo>
                    <a:pt x="626" y="0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466" name="Rectangle 28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4115" name="Group 107"/>
          <p:cNvGrpSpPr>
            <a:grpSpLocks noChangeAspect="1"/>
          </p:cNvGrpSpPr>
          <p:nvPr/>
        </p:nvGrpSpPr>
        <p:grpSpPr bwMode="auto">
          <a:xfrm>
            <a:off x="320675" y="3284538"/>
            <a:ext cx="3128963" cy="3473450"/>
            <a:chOff x="152" y="2046"/>
            <a:chExt cx="2049" cy="2274"/>
          </a:xfrm>
        </p:grpSpPr>
        <p:sp>
          <p:nvSpPr>
            <p:cNvPr id="4299" name="AutoShape 106"/>
            <p:cNvSpPr>
              <a:spLocks noChangeAspect="1" noChangeArrowheads="1" noTextEdit="1"/>
            </p:cNvSpPr>
            <p:nvPr/>
          </p:nvSpPr>
          <p:spPr bwMode="auto">
            <a:xfrm>
              <a:off x="152" y="2050"/>
              <a:ext cx="2049" cy="2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0" name="Rectangle 108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01" name="Line 109"/>
            <p:cNvSpPr>
              <a:spLocks noChangeShapeType="1"/>
            </p:cNvSpPr>
            <p:nvPr/>
          </p:nvSpPr>
          <p:spPr bwMode="auto">
            <a:xfrm flipV="1">
              <a:off x="358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2" name="Line 110"/>
            <p:cNvSpPr>
              <a:spLocks noChangeShapeType="1"/>
            </p:cNvSpPr>
            <p:nvPr/>
          </p:nvSpPr>
          <p:spPr bwMode="auto">
            <a:xfrm flipV="1">
              <a:off x="36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3" name="Line 111"/>
            <p:cNvSpPr>
              <a:spLocks noChangeShapeType="1"/>
            </p:cNvSpPr>
            <p:nvPr/>
          </p:nvSpPr>
          <p:spPr bwMode="auto">
            <a:xfrm flipV="1">
              <a:off x="766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4" name="Line 112"/>
            <p:cNvSpPr>
              <a:spLocks noChangeShapeType="1"/>
            </p:cNvSpPr>
            <p:nvPr/>
          </p:nvSpPr>
          <p:spPr bwMode="auto">
            <a:xfrm flipV="1">
              <a:off x="768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5" name="Line 113"/>
            <p:cNvSpPr>
              <a:spLocks noChangeShapeType="1"/>
            </p:cNvSpPr>
            <p:nvPr/>
          </p:nvSpPr>
          <p:spPr bwMode="auto">
            <a:xfrm flipV="1">
              <a:off x="97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6" name="Line 114"/>
            <p:cNvSpPr>
              <a:spLocks noChangeShapeType="1"/>
            </p:cNvSpPr>
            <p:nvPr/>
          </p:nvSpPr>
          <p:spPr bwMode="auto">
            <a:xfrm flipV="1">
              <a:off x="972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7" name="Line 115"/>
            <p:cNvSpPr>
              <a:spLocks noChangeShapeType="1"/>
            </p:cNvSpPr>
            <p:nvPr/>
          </p:nvSpPr>
          <p:spPr bwMode="auto">
            <a:xfrm flipV="1">
              <a:off x="1174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8" name="Line 116"/>
            <p:cNvSpPr>
              <a:spLocks noChangeShapeType="1"/>
            </p:cNvSpPr>
            <p:nvPr/>
          </p:nvSpPr>
          <p:spPr bwMode="auto">
            <a:xfrm flipV="1">
              <a:off x="1177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9" name="Line 117"/>
            <p:cNvSpPr>
              <a:spLocks noChangeShapeType="1"/>
            </p:cNvSpPr>
            <p:nvPr/>
          </p:nvSpPr>
          <p:spPr bwMode="auto">
            <a:xfrm flipV="1">
              <a:off x="1379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0" name="Line 118"/>
            <p:cNvSpPr>
              <a:spLocks noChangeShapeType="1"/>
            </p:cNvSpPr>
            <p:nvPr/>
          </p:nvSpPr>
          <p:spPr bwMode="auto">
            <a:xfrm flipV="1">
              <a:off x="1381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1" name="Line 119"/>
            <p:cNvSpPr>
              <a:spLocks noChangeShapeType="1"/>
            </p:cNvSpPr>
            <p:nvPr/>
          </p:nvSpPr>
          <p:spPr bwMode="auto">
            <a:xfrm flipV="1">
              <a:off x="1583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2" name="Line 120"/>
            <p:cNvSpPr>
              <a:spLocks noChangeShapeType="1"/>
            </p:cNvSpPr>
            <p:nvPr/>
          </p:nvSpPr>
          <p:spPr bwMode="auto">
            <a:xfrm flipV="1">
              <a:off x="1585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3" name="Line 121"/>
            <p:cNvSpPr>
              <a:spLocks noChangeShapeType="1"/>
            </p:cNvSpPr>
            <p:nvPr/>
          </p:nvSpPr>
          <p:spPr bwMode="auto">
            <a:xfrm flipV="1">
              <a:off x="1787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4" name="Line 122"/>
            <p:cNvSpPr>
              <a:spLocks noChangeShapeType="1"/>
            </p:cNvSpPr>
            <p:nvPr/>
          </p:nvSpPr>
          <p:spPr bwMode="auto">
            <a:xfrm flipV="1">
              <a:off x="1789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5" name="Line 123"/>
            <p:cNvSpPr>
              <a:spLocks noChangeShapeType="1"/>
            </p:cNvSpPr>
            <p:nvPr/>
          </p:nvSpPr>
          <p:spPr bwMode="auto">
            <a:xfrm flipV="1">
              <a:off x="1991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6" name="Line 124"/>
            <p:cNvSpPr>
              <a:spLocks noChangeShapeType="1"/>
            </p:cNvSpPr>
            <p:nvPr/>
          </p:nvSpPr>
          <p:spPr bwMode="auto">
            <a:xfrm flipV="1">
              <a:off x="1993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7" name="Line 125"/>
            <p:cNvSpPr>
              <a:spLocks noChangeShapeType="1"/>
            </p:cNvSpPr>
            <p:nvPr/>
          </p:nvSpPr>
          <p:spPr bwMode="auto">
            <a:xfrm>
              <a:off x="156" y="410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8" name="Line 126"/>
            <p:cNvSpPr>
              <a:spLocks noChangeShapeType="1"/>
            </p:cNvSpPr>
            <p:nvPr/>
          </p:nvSpPr>
          <p:spPr bwMode="auto">
            <a:xfrm>
              <a:off x="156" y="410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9" name="Line 127"/>
            <p:cNvSpPr>
              <a:spLocks noChangeShapeType="1"/>
            </p:cNvSpPr>
            <p:nvPr/>
          </p:nvSpPr>
          <p:spPr bwMode="auto">
            <a:xfrm>
              <a:off x="156" y="389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0" name="Line 128"/>
            <p:cNvSpPr>
              <a:spLocks noChangeShapeType="1"/>
            </p:cNvSpPr>
            <p:nvPr/>
          </p:nvSpPr>
          <p:spPr bwMode="auto">
            <a:xfrm>
              <a:off x="156" y="3902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1" name="Line 129"/>
            <p:cNvSpPr>
              <a:spLocks noChangeShapeType="1"/>
            </p:cNvSpPr>
            <p:nvPr/>
          </p:nvSpPr>
          <p:spPr bwMode="auto">
            <a:xfrm>
              <a:off x="156" y="348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2" name="Line 130"/>
            <p:cNvSpPr>
              <a:spLocks noChangeShapeType="1"/>
            </p:cNvSpPr>
            <p:nvPr/>
          </p:nvSpPr>
          <p:spPr bwMode="auto">
            <a:xfrm>
              <a:off x="156" y="349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3" name="Line 131"/>
            <p:cNvSpPr>
              <a:spLocks noChangeShapeType="1"/>
            </p:cNvSpPr>
            <p:nvPr/>
          </p:nvSpPr>
          <p:spPr bwMode="auto">
            <a:xfrm>
              <a:off x="156" y="328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4" name="Line 132"/>
            <p:cNvSpPr>
              <a:spLocks noChangeShapeType="1"/>
            </p:cNvSpPr>
            <p:nvPr/>
          </p:nvSpPr>
          <p:spPr bwMode="auto">
            <a:xfrm>
              <a:off x="156" y="328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5" name="Line 133"/>
            <p:cNvSpPr>
              <a:spLocks noChangeShapeType="1"/>
            </p:cNvSpPr>
            <p:nvPr/>
          </p:nvSpPr>
          <p:spPr bwMode="auto">
            <a:xfrm>
              <a:off x="156" y="307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6" name="Line 134"/>
            <p:cNvSpPr>
              <a:spLocks noChangeShapeType="1"/>
            </p:cNvSpPr>
            <p:nvPr/>
          </p:nvSpPr>
          <p:spPr bwMode="auto">
            <a:xfrm>
              <a:off x="156" y="308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7" name="Line 135"/>
            <p:cNvSpPr>
              <a:spLocks noChangeShapeType="1"/>
            </p:cNvSpPr>
            <p:nvPr/>
          </p:nvSpPr>
          <p:spPr bwMode="auto">
            <a:xfrm>
              <a:off x="156" y="287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8" name="Line 136"/>
            <p:cNvSpPr>
              <a:spLocks noChangeShapeType="1"/>
            </p:cNvSpPr>
            <p:nvPr/>
          </p:nvSpPr>
          <p:spPr bwMode="auto">
            <a:xfrm>
              <a:off x="156" y="287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9" name="Line 137"/>
            <p:cNvSpPr>
              <a:spLocks noChangeShapeType="1"/>
            </p:cNvSpPr>
            <p:nvPr/>
          </p:nvSpPr>
          <p:spPr bwMode="auto">
            <a:xfrm>
              <a:off x="156" y="266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0" name="Line 138"/>
            <p:cNvSpPr>
              <a:spLocks noChangeShapeType="1"/>
            </p:cNvSpPr>
            <p:nvPr/>
          </p:nvSpPr>
          <p:spPr bwMode="auto">
            <a:xfrm>
              <a:off x="156" y="267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1" name="Line 139"/>
            <p:cNvSpPr>
              <a:spLocks noChangeShapeType="1"/>
            </p:cNvSpPr>
            <p:nvPr/>
          </p:nvSpPr>
          <p:spPr bwMode="auto">
            <a:xfrm>
              <a:off x="156" y="246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2" name="Line 140"/>
            <p:cNvSpPr>
              <a:spLocks noChangeShapeType="1"/>
            </p:cNvSpPr>
            <p:nvPr/>
          </p:nvSpPr>
          <p:spPr bwMode="auto">
            <a:xfrm>
              <a:off x="156" y="2468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3" name="Line 141"/>
            <p:cNvSpPr>
              <a:spLocks noChangeShapeType="1"/>
            </p:cNvSpPr>
            <p:nvPr/>
          </p:nvSpPr>
          <p:spPr bwMode="auto">
            <a:xfrm>
              <a:off x="156" y="225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4" name="Line 142"/>
            <p:cNvSpPr>
              <a:spLocks noChangeShapeType="1"/>
            </p:cNvSpPr>
            <p:nvPr/>
          </p:nvSpPr>
          <p:spPr bwMode="auto">
            <a:xfrm>
              <a:off x="156" y="226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5" name="Line 143"/>
            <p:cNvSpPr>
              <a:spLocks noChangeShapeType="1"/>
            </p:cNvSpPr>
            <p:nvPr/>
          </p:nvSpPr>
          <p:spPr bwMode="auto">
            <a:xfrm>
              <a:off x="156" y="3690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6" name="Line 144"/>
            <p:cNvSpPr>
              <a:spLocks noChangeShapeType="1"/>
            </p:cNvSpPr>
            <p:nvPr/>
          </p:nvSpPr>
          <p:spPr bwMode="auto">
            <a:xfrm>
              <a:off x="156" y="369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7" name="Line 145"/>
            <p:cNvSpPr>
              <a:spLocks noChangeShapeType="1"/>
            </p:cNvSpPr>
            <p:nvPr/>
          </p:nvSpPr>
          <p:spPr bwMode="auto">
            <a:xfrm>
              <a:off x="156" y="369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8" name="Line 146"/>
            <p:cNvSpPr>
              <a:spLocks noChangeShapeType="1"/>
            </p:cNvSpPr>
            <p:nvPr/>
          </p:nvSpPr>
          <p:spPr bwMode="auto">
            <a:xfrm>
              <a:off x="156" y="3703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9" name="Rectangle 147"/>
            <p:cNvSpPr>
              <a:spLocks noChangeArrowheads="1"/>
            </p:cNvSpPr>
            <p:nvPr/>
          </p:nvSpPr>
          <p:spPr bwMode="auto">
            <a:xfrm>
              <a:off x="2159" y="3567"/>
              <a:ext cx="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340" name="Freeform 148"/>
            <p:cNvSpPr>
              <a:spLocks/>
            </p:cNvSpPr>
            <p:nvPr/>
          </p:nvSpPr>
          <p:spPr bwMode="auto">
            <a:xfrm>
              <a:off x="2177" y="3661"/>
              <a:ext cx="18" cy="76"/>
            </a:xfrm>
            <a:custGeom>
              <a:avLst/>
              <a:gdLst>
                <a:gd name="T0" fmla="*/ 0 w 18"/>
                <a:gd name="T1" fmla="*/ 0 h 76"/>
                <a:gd name="T2" fmla="*/ 18 w 18"/>
                <a:gd name="T3" fmla="*/ 38 h 76"/>
                <a:gd name="T4" fmla="*/ 0 w 18"/>
                <a:gd name="T5" fmla="*/ 76 h 76"/>
                <a:gd name="T6" fmla="*/ 0 w 18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76"/>
                <a:gd name="T14" fmla="*/ 18 w 18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76">
                  <a:moveTo>
                    <a:pt x="0" y="0"/>
                  </a:moveTo>
                  <a:lnTo>
                    <a:pt x="18" y="38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41" name="Line 149"/>
            <p:cNvSpPr>
              <a:spLocks noChangeShapeType="1"/>
            </p:cNvSpPr>
            <p:nvPr/>
          </p:nvSpPr>
          <p:spPr bwMode="auto">
            <a:xfrm flipV="1">
              <a:off x="56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2" name="Line 150"/>
            <p:cNvSpPr>
              <a:spLocks noChangeShapeType="1"/>
            </p:cNvSpPr>
            <p:nvPr/>
          </p:nvSpPr>
          <p:spPr bwMode="auto">
            <a:xfrm flipV="1">
              <a:off x="562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3" name="Line 151"/>
            <p:cNvSpPr>
              <a:spLocks noChangeShapeType="1"/>
            </p:cNvSpPr>
            <p:nvPr/>
          </p:nvSpPr>
          <p:spPr bwMode="auto">
            <a:xfrm flipV="1">
              <a:off x="564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4" name="Line 152"/>
            <p:cNvSpPr>
              <a:spLocks noChangeShapeType="1"/>
            </p:cNvSpPr>
            <p:nvPr/>
          </p:nvSpPr>
          <p:spPr bwMode="auto">
            <a:xfrm flipV="1">
              <a:off x="566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5" name="Rectangle 153"/>
            <p:cNvSpPr>
              <a:spLocks noChangeArrowheads="1"/>
            </p:cNvSpPr>
            <p:nvPr/>
          </p:nvSpPr>
          <p:spPr bwMode="auto">
            <a:xfrm>
              <a:off x="588" y="2046"/>
              <a:ext cx="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346" name="Freeform 154"/>
            <p:cNvSpPr>
              <a:spLocks/>
            </p:cNvSpPr>
            <p:nvPr/>
          </p:nvSpPr>
          <p:spPr bwMode="auto">
            <a:xfrm>
              <a:off x="546" y="2058"/>
              <a:ext cx="36" cy="38"/>
            </a:xfrm>
            <a:custGeom>
              <a:avLst/>
              <a:gdLst>
                <a:gd name="T0" fmla="*/ 0 w 36"/>
                <a:gd name="T1" fmla="*/ 38 h 38"/>
                <a:gd name="T2" fmla="*/ 18 w 36"/>
                <a:gd name="T3" fmla="*/ 0 h 38"/>
                <a:gd name="T4" fmla="*/ 36 w 36"/>
                <a:gd name="T5" fmla="*/ 38 h 38"/>
                <a:gd name="T6" fmla="*/ 0 w 36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38"/>
                <a:gd name="T14" fmla="*/ 36 w 36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38">
                  <a:moveTo>
                    <a:pt x="0" y="38"/>
                  </a:moveTo>
                  <a:lnTo>
                    <a:pt x="18" y="0"/>
                  </a:lnTo>
                  <a:lnTo>
                    <a:pt x="36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47" name="Rectangle 155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48" name="Line 156"/>
            <p:cNvSpPr>
              <a:spLocks noChangeShapeType="1"/>
            </p:cNvSpPr>
            <p:nvPr/>
          </p:nvSpPr>
          <p:spPr bwMode="auto">
            <a:xfrm>
              <a:off x="360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9" name="Rectangle 157"/>
            <p:cNvSpPr>
              <a:spLocks noChangeArrowheads="1"/>
            </p:cNvSpPr>
            <p:nvPr/>
          </p:nvSpPr>
          <p:spPr bwMode="auto">
            <a:xfrm>
              <a:off x="340" y="3724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350" name="Rectangle 158"/>
            <p:cNvSpPr>
              <a:spLocks noChangeArrowheads="1"/>
            </p:cNvSpPr>
            <p:nvPr/>
          </p:nvSpPr>
          <p:spPr bwMode="auto">
            <a:xfrm>
              <a:off x="572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351" name="Line 159"/>
            <p:cNvSpPr>
              <a:spLocks noChangeShapeType="1"/>
            </p:cNvSpPr>
            <p:nvPr/>
          </p:nvSpPr>
          <p:spPr bwMode="auto">
            <a:xfrm>
              <a:off x="768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52" name="Rectangle 160"/>
            <p:cNvSpPr>
              <a:spLocks noChangeArrowheads="1"/>
            </p:cNvSpPr>
            <p:nvPr/>
          </p:nvSpPr>
          <p:spPr bwMode="auto">
            <a:xfrm>
              <a:off x="770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353" name="Line 161"/>
            <p:cNvSpPr>
              <a:spLocks noChangeShapeType="1"/>
            </p:cNvSpPr>
            <p:nvPr/>
          </p:nvSpPr>
          <p:spPr bwMode="auto">
            <a:xfrm>
              <a:off x="972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54" name="Rectangle 162"/>
            <p:cNvSpPr>
              <a:spLocks noChangeArrowheads="1"/>
            </p:cNvSpPr>
            <p:nvPr/>
          </p:nvSpPr>
          <p:spPr bwMode="auto">
            <a:xfrm>
              <a:off x="974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355" name="Line 163"/>
            <p:cNvSpPr>
              <a:spLocks noChangeShapeType="1"/>
            </p:cNvSpPr>
            <p:nvPr/>
          </p:nvSpPr>
          <p:spPr bwMode="auto">
            <a:xfrm>
              <a:off x="1177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56" name="Rectangle 164"/>
            <p:cNvSpPr>
              <a:spLocks noChangeArrowheads="1"/>
            </p:cNvSpPr>
            <p:nvPr/>
          </p:nvSpPr>
          <p:spPr bwMode="auto">
            <a:xfrm>
              <a:off x="1179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357" name="Line 165"/>
            <p:cNvSpPr>
              <a:spLocks noChangeShapeType="1"/>
            </p:cNvSpPr>
            <p:nvPr/>
          </p:nvSpPr>
          <p:spPr bwMode="auto">
            <a:xfrm>
              <a:off x="1381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58" name="Rectangle 166"/>
            <p:cNvSpPr>
              <a:spLocks noChangeArrowheads="1"/>
            </p:cNvSpPr>
            <p:nvPr/>
          </p:nvSpPr>
          <p:spPr bwMode="auto">
            <a:xfrm>
              <a:off x="1383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359" name="Line 167"/>
            <p:cNvSpPr>
              <a:spLocks noChangeShapeType="1"/>
            </p:cNvSpPr>
            <p:nvPr/>
          </p:nvSpPr>
          <p:spPr bwMode="auto">
            <a:xfrm>
              <a:off x="1585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0" name="Rectangle 168"/>
            <p:cNvSpPr>
              <a:spLocks noChangeArrowheads="1"/>
            </p:cNvSpPr>
            <p:nvPr/>
          </p:nvSpPr>
          <p:spPr bwMode="auto">
            <a:xfrm>
              <a:off x="1565" y="3724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4361" name="Line 169"/>
            <p:cNvSpPr>
              <a:spLocks noChangeShapeType="1"/>
            </p:cNvSpPr>
            <p:nvPr/>
          </p:nvSpPr>
          <p:spPr bwMode="auto">
            <a:xfrm>
              <a:off x="1789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2" name="Rectangle 170"/>
            <p:cNvSpPr>
              <a:spLocks noChangeArrowheads="1"/>
            </p:cNvSpPr>
            <p:nvPr/>
          </p:nvSpPr>
          <p:spPr bwMode="auto">
            <a:xfrm>
              <a:off x="1769" y="3724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12</a:t>
              </a:r>
              <a:endParaRPr lang="en-US"/>
            </a:p>
          </p:txBody>
        </p:sp>
        <p:sp>
          <p:nvSpPr>
            <p:cNvPr id="4363" name="Line 171"/>
            <p:cNvSpPr>
              <a:spLocks noChangeShapeType="1"/>
            </p:cNvSpPr>
            <p:nvPr/>
          </p:nvSpPr>
          <p:spPr bwMode="auto">
            <a:xfrm>
              <a:off x="1993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4" name="Rectangle 172"/>
            <p:cNvSpPr>
              <a:spLocks noChangeArrowheads="1"/>
            </p:cNvSpPr>
            <p:nvPr/>
          </p:nvSpPr>
          <p:spPr bwMode="auto">
            <a:xfrm>
              <a:off x="1973" y="3724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14</a:t>
              </a:r>
              <a:endParaRPr lang="en-US"/>
            </a:p>
          </p:txBody>
        </p:sp>
        <p:sp>
          <p:nvSpPr>
            <p:cNvPr id="4365" name="Rectangle 173"/>
            <p:cNvSpPr>
              <a:spLocks noChangeArrowheads="1"/>
            </p:cNvSpPr>
            <p:nvPr/>
          </p:nvSpPr>
          <p:spPr bwMode="auto">
            <a:xfrm>
              <a:off x="512" y="4066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366" name="Line 174"/>
            <p:cNvSpPr>
              <a:spLocks noChangeShapeType="1"/>
            </p:cNvSpPr>
            <p:nvPr/>
          </p:nvSpPr>
          <p:spPr bwMode="auto">
            <a:xfrm>
              <a:off x="554" y="410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7" name="Rectangle 175"/>
            <p:cNvSpPr>
              <a:spLocks noChangeArrowheads="1"/>
            </p:cNvSpPr>
            <p:nvPr/>
          </p:nvSpPr>
          <p:spPr bwMode="auto">
            <a:xfrm>
              <a:off x="532" y="3246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368" name="Line 176"/>
            <p:cNvSpPr>
              <a:spLocks noChangeShapeType="1"/>
            </p:cNvSpPr>
            <p:nvPr/>
          </p:nvSpPr>
          <p:spPr bwMode="auto">
            <a:xfrm>
              <a:off x="554" y="328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9" name="Rectangle 177"/>
            <p:cNvSpPr>
              <a:spLocks noChangeArrowheads="1"/>
            </p:cNvSpPr>
            <p:nvPr/>
          </p:nvSpPr>
          <p:spPr bwMode="auto">
            <a:xfrm>
              <a:off x="532" y="2836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370" name="Line 178"/>
            <p:cNvSpPr>
              <a:spLocks noChangeShapeType="1"/>
            </p:cNvSpPr>
            <p:nvPr/>
          </p:nvSpPr>
          <p:spPr bwMode="auto">
            <a:xfrm>
              <a:off x="554" y="287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1" name="Rectangle 179"/>
            <p:cNvSpPr>
              <a:spLocks noChangeArrowheads="1"/>
            </p:cNvSpPr>
            <p:nvPr/>
          </p:nvSpPr>
          <p:spPr bwMode="auto">
            <a:xfrm>
              <a:off x="532" y="2426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372" name="Line 180"/>
            <p:cNvSpPr>
              <a:spLocks noChangeShapeType="1"/>
            </p:cNvSpPr>
            <p:nvPr/>
          </p:nvSpPr>
          <p:spPr bwMode="auto">
            <a:xfrm>
              <a:off x="554" y="2468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3" name="Rectangle 183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6" name="Group 107"/>
          <p:cNvGrpSpPr>
            <a:grpSpLocks noChangeAspect="1"/>
          </p:cNvGrpSpPr>
          <p:nvPr/>
        </p:nvGrpSpPr>
        <p:grpSpPr bwMode="auto">
          <a:xfrm>
            <a:off x="309563" y="3295650"/>
            <a:ext cx="3128962" cy="3467100"/>
            <a:chOff x="152" y="2050"/>
            <a:chExt cx="2049" cy="2270"/>
          </a:xfrm>
        </p:grpSpPr>
        <p:sp>
          <p:nvSpPr>
            <p:cNvPr id="4222" name="AutoShape 106"/>
            <p:cNvSpPr>
              <a:spLocks noChangeAspect="1" noChangeArrowheads="1" noTextEdit="1"/>
            </p:cNvSpPr>
            <p:nvPr/>
          </p:nvSpPr>
          <p:spPr bwMode="auto">
            <a:xfrm>
              <a:off x="152" y="2050"/>
              <a:ext cx="2049" cy="2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3" name="Rectangle 108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24" name="Line 109"/>
            <p:cNvSpPr>
              <a:spLocks noChangeShapeType="1"/>
            </p:cNvSpPr>
            <p:nvPr/>
          </p:nvSpPr>
          <p:spPr bwMode="auto">
            <a:xfrm flipV="1">
              <a:off x="358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5" name="Line 110"/>
            <p:cNvSpPr>
              <a:spLocks noChangeShapeType="1"/>
            </p:cNvSpPr>
            <p:nvPr/>
          </p:nvSpPr>
          <p:spPr bwMode="auto">
            <a:xfrm flipV="1">
              <a:off x="36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6" name="Line 111"/>
            <p:cNvSpPr>
              <a:spLocks noChangeShapeType="1"/>
            </p:cNvSpPr>
            <p:nvPr/>
          </p:nvSpPr>
          <p:spPr bwMode="auto">
            <a:xfrm flipV="1">
              <a:off x="766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7" name="Line 112"/>
            <p:cNvSpPr>
              <a:spLocks noChangeShapeType="1"/>
            </p:cNvSpPr>
            <p:nvPr/>
          </p:nvSpPr>
          <p:spPr bwMode="auto">
            <a:xfrm flipV="1">
              <a:off x="768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8" name="Line 113"/>
            <p:cNvSpPr>
              <a:spLocks noChangeShapeType="1"/>
            </p:cNvSpPr>
            <p:nvPr/>
          </p:nvSpPr>
          <p:spPr bwMode="auto">
            <a:xfrm flipV="1">
              <a:off x="97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9" name="Line 114"/>
            <p:cNvSpPr>
              <a:spLocks noChangeShapeType="1"/>
            </p:cNvSpPr>
            <p:nvPr/>
          </p:nvSpPr>
          <p:spPr bwMode="auto">
            <a:xfrm flipV="1">
              <a:off x="972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0" name="Line 115"/>
            <p:cNvSpPr>
              <a:spLocks noChangeShapeType="1"/>
            </p:cNvSpPr>
            <p:nvPr/>
          </p:nvSpPr>
          <p:spPr bwMode="auto">
            <a:xfrm flipV="1">
              <a:off x="1174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1" name="Line 116"/>
            <p:cNvSpPr>
              <a:spLocks noChangeShapeType="1"/>
            </p:cNvSpPr>
            <p:nvPr/>
          </p:nvSpPr>
          <p:spPr bwMode="auto">
            <a:xfrm flipV="1">
              <a:off x="1177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2" name="Line 117"/>
            <p:cNvSpPr>
              <a:spLocks noChangeShapeType="1"/>
            </p:cNvSpPr>
            <p:nvPr/>
          </p:nvSpPr>
          <p:spPr bwMode="auto">
            <a:xfrm flipV="1">
              <a:off x="1379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3" name="Line 118"/>
            <p:cNvSpPr>
              <a:spLocks noChangeShapeType="1"/>
            </p:cNvSpPr>
            <p:nvPr/>
          </p:nvSpPr>
          <p:spPr bwMode="auto">
            <a:xfrm flipV="1">
              <a:off x="1381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4" name="Line 119"/>
            <p:cNvSpPr>
              <a:spLocks noChangeShapeType="1"/>
            </p:cNvSpPr>
            <p:nvPr/>
          </p:nvSpPr>
          <p:spPr bwMode="auto">
            <a:xfrm flipV="1">
              <a:off x="1583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5" name="Line 120"/>
            <p:cNvSpPr>
              <a:spLocks noChangeShapeType="1"/>
            </p:cNvSpPr>
            <p:nvPr/>
          </p:nvSpPr>
          <p:spPr bwMode="auto">
            <a:xfrm flipV="1">
              <a:off x="1585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6" name="Line 121"/>
            <p:cNvSpPr>
              <a:spLocks noChangeShapeType="1"/>
            </p:cNvSpPr>
            <p:nvPr/>
          </p:nvSpPr>
          <p:spPr bwMode="auto">
            <a:xfrm flipV="1">
              <a:off x="1787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7" name="Line 122"/>
            <p:cNvSpPr>
              <a:spLocks noChangeShapeType="1"/>
            </p:cNvSpPr>
            <p:nvPr/>
          </p:nvSpPr>
          <p:spPr bwMode="auto">
            <a:xfrm flipV="1">
              <a:off x="1789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8" name="Line 123"/>
            <p:cNvSpPr>
              <a:spLocks noChangeShapeType="1"/>
            </p:cNvSpPr>
            <p:nvPr/>
          </p:nvSpPr>
          <p:spPr bwMode="auto">
            <a:xfrm flipV="1">
              <a:off x="1991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9" name="Line 124"/>
            <p:cNvSpPr>
              <a:spLocks noChangeShapeType="1"/>
            </p:cNvSpPr>
            <p:nvPr/>
          </p:nvSpPr>
          <p:spPr bwMode="auto">
            <a:xfrm flipV="1">
              <a:off x="1993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0" name="Line 125"/>
            <p:cNvSpPr>
              <a:spLocks noChangeShapeType="1"/>
            </p:cNvSpPr>
            <p:nvPr/>
          </p:nvSpPr>
          <p:spPr bwMode="auto">
            <a:xfrm>
              <a:off x="156" y="410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1" name="Line 126"/>
            <p:cNvSpPr>
              <a:spLocks noChangeShapeType="1"/>
            </p:cNvSpPr>
            <p:nvPr/>
          </p:nvSpPr>
          <p:spPr bwMode="auto">
            <a:xfrm>
              <a:off x="156" y="410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2" name="Line 127"/>
            <p:cNvSpPr>
              <a:spLocks noChangeShapeType="1"/>
            </p:cNvSpPr>
            <p:nvPr/>
          </p:nvSpPr>
          <p:spPr bwMode="auto">
            <a:xfrm>
              <a:off x="156" y="389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3" name="Line 128"/>
            <p:cNvSpPr>
              <a:spLocks noChangeShapeType="1"/>
            </p:cNvSpPr>
            <p:nvPr/>
          </p:nvSpPr>
          <p:spPr bwMode="auto">
            <a:xfrm>
              <a:off x="156" y="3902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4" name="Line 129"/>
            <p:cNvSpPr>
              <a:spLocks noChangeShapeType="1"/>
            </p:cNvSpPr>
            <p:nvPr/>
          </p:nvSpPr>
          <p:spPr bwMode="auto">
            <a:xfrm>
              <a:off x="156" y="348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5" name="Line 130"/>
            <p:cNvSpPr>
              <a:spLocks noChangeShapeType="1"/>
            </p:cNvSpPr>
            <p:nvPr/>
          </p:nvSpPr>
          <p:spPr bwMode="auto">
            <a:xfrm>
              <a:off x="156" y="349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6" name="Line 131"/>
            <p:cNvSpPr>
              <a:spLocks noChangeShapeType="1"/>
            </p:cNvSpPr>
            <p:nvPr/>
          </p:nvSpPr>
          <p:spPr bwMode="auto">
            <a:xfrm>
              <a:off x="156" y="328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7" name="Line 132"/>
            <p:cNvSpPr>
              <a:spLocks noChangeShapeType="1"/>
            </p:cNvSpPr>
            <p:nvPr/>
          </p:nvSpPr>
          <p:spPr bwMode="auto">
            <a:xfrm>
              <a:off x="156" y="328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8" name="Line 133"/>
            <p:cNvSpPr>
              <a:spLocks noChangeShapeType="1"/>
            </p:cNvSpPr>
            <p:nvPr/>
          </p:nvSpPr>
          <p:spPr bwMode="auto">
            <a:xfrm>
              <a:off x="156" y="307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9" name="Line 134"/>
            <p:cNvSpPr>
              <a:spLocks noChangeShapeType="1"/>
            </p:cNvSpPr>
            <p:nvPr/>
          </p:nvSpPr>
          <p:spPr bwMode="auto">
            <a:xfrm>
              <a:off x="156" y="308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0" name="Line 135"/>
            <p:cNvSpPr>
              <a:spLocks noChangeShapeType="1"/>
            </p:cNvSpPr>
            <p:nvPr/>
          </p:nvSpPr>
          <p:spPr bwMode="auto">
            <a:xfrm>
              <a:off x="156" y="287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1" name="Line 136"/>
            <p:cNvSpPr>
              <a:spLocks noChangeShapeType="1"/>
            </p:cNvSpPr>
            <p:nvPr/>
          </p:nvSpPr>
          <p:spPr bwMode="auto">
            <a:xfrm>
              <a:off x="156" y="287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2" name="Line 137"/>
            <p:cNvSpPr>
              <a:spLocks noChangeShapeType="1"/>
            </p:cNvSpPr>
            <p:nvPr/>
          </p:nvSpPr>
          <p:spPr bwMode="auto">
            <a:xfrm>
              <a:off x="156" y="266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3" name="Line 138"/>
            <p:cNvSpPr>
              <a:spLocks noChangeShapeType="1"/>
            </p:cNvSpPr>
            <p:nvPr/>
          </p:nvSpPr>
          <p:spPr bwMode="auto">
            <a:xfrm>
              <a:off x="156" y="267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4" name="Line 139"/>
            <p:cNvSpPr>
              <a:spLocks noChangeShapeType="1"/>
            </p:cNvSpPr>
            <p:nvPr/>
          </p:nvSpPr>
          <p:spPr bwMode="auto">
            <a:xfrm>
              <a:off x="156" y="246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5" name="Line 140"/>
            <p:cNvSpPr>
              <a:spLocks noChangeShapeType="1"/>
            </p:cNvSpPr>
            <p:nvPr/>
          </p:nvSpPr>
          <p:spPr bwMode="auto">
            <a:xfrm>
              <a:off x="156" y="2468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6" name="Line 141"/>
            <p:cNvSpPr>
              <a:spLocks noChangeShapeType="1"/>
            </p:cNvSpPr>
            <p:nvPr/>
          </p:nvSpPr>
          <p:spPr bwMode="auto">
            <a:xfrm>
              <a:off x="156" y="225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7" name="Line 142"/>
            <p:cNvSpPr>
              <a:spLocks noChangeShapeType="1"/>
            </p:cNvSpPr>
            <p:nvPr/>
          </p:nvSpPr>
          <p:spPr bwMode="auto">
            <a:xfrm>
              <a:off x="156" y="226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8" name="Line 143"/>
            <p:cNvSpPr>
              <a:spLocks noChangeShapeType="1"/>
            </p:cNvSpPr>
            <p:nvPr/>
          </p:nvSpPr>
          <p:spPr bwMode="auto">
            <a:xfrm>
              <a:off x="156" y="3690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9" name="Line 144"/>
            <p:cNvSpPr>
              <a:spLocks noChangeShapeType="1"/>
            </p:cNvSpPr>
            <p:nvPr/>
          </p:nvSpPr>
          <p:spPr bwMode="auto">
            <a:xfrm>
              <a:off x="156" y="369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0" name="Line 145"/>
            <p:cNvSpPr>
              <a:spLocks noChangeShapeType="1"/>
            </p:cNvSpPr>
            <p:nvPr/>
          </p:nvSpPr>
          <p:spPr bwMode="auto">
            <a:xfrm>
              <a:off x="156" y="369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1" name="Line 146"/>
            <p:cNvSpPr>
              <a:spLocks noChangeShapeType="1"/>
            </p:cNvSpPr>
            <p:nvPr/>
          </p:nvSpPr>
          <p:spPr bwMode="auto">
            <a:xfrm>
              <a:off x="156" y="3703"/>
              <a:ext cx="204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2" name="Rectangle 147"/>
            <p:cNvSpPr>
              <a:spLocks noChangeArrowheads="1"/>
            </p:cNvSpPr>
            <p:nvPr/>
          </p:nvSpPr>
          <p:spPr bwMode="auto">
            <a:xfrm>
              <a:off x="2159" y="3567"/>
              <a:ext cx="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263" name="Freeform 148"/>
            <p:cNvSpPr>
              <a:spLocks/>
            </p:cNvSpPr>
            <p:nvPr/>
          </p:nvSpPr>
          <p:spPr bwMode="auto">
            <a:xfrm>
              <a:off x="2177" y="3661"/>
              <a:ext cx="18" cy="76"/>
            </a:xfrm>
            <a:custGeom>
              <a:avLst/>
              <a:gdLst>
                <a:gd name="T0" fmla="*/ 0 w 18"/>
                <a:gd name="T1" fmla="*/ 0 h 76"/>
                <a:gd name="T2" fmla="*/ 18 w 18"/>
                <a:gd name="T3" fmla="*/ 38 h 76"/>
                <a:gd name="T4" fmla="*/ 0 w 18"/>
                <a:gd name="T5" fmla="*/ 76 h 76"/>
                <a:gd name="T6" fmla="*/ 0 w 18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76"/>
                <a:gd name="T14" fmla="*/ 18 w 18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76">
                  <a:moveTo>
                    <a:pt x="0" y="0"/>
                  </a:moveTo>
                  <a:lnTo>
                    <a:pt x="18" y="38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64" name="Line 149"/>
            <p:cNvSpPr>
              <a:spLocks noChangeShapeType="1"/>
            </p:cNvSpPr>
            <p:nvPr/>
          </p:nvSpPr>
          <p:spPr bwMode="auto">
            <a:xfrm flipV="1">
              <a:off x="56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5" name="Line 150"/>
            <p:cNvSpPr>
              <a:spLocks noChangeShapeType="1"/>
            </p:cNvSpPr>
            <p:nvPr/>
          </p:nvSpPr>
          <p:spPr bwMode="auto">
            <a:xfrm flipV="1">
              <a:off x="562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6" name="Line 151"/>
            <p:cNvSpPr>
              <a:spLocks noChangeShapeType="1"/>
            </p:cNvSpPr>
            <p:nvPr/>
          </p:nvSpPr>
          <p:spPr bwMode="auto">
            <a:xfrm flipV="1">
              <a:off x="564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7" name="Line 152"/>
            <p:cNvSpPr>
              <a:spLocks noChangeShapeType="1"/>
            </p:cNvSpPr>
            <p:nvPr/>
          </p:nvSpPr>
          <p:spPr bwMode="auto">
            <a:xfrm flipV="1">
              <a:off x="566" y="2054"/>
              <a:ext cx="1" cy="22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8" name="Rectangle 153"/>
            <p:cNvSpPr>
              <a:spLocks noChangeArrowheads="1"/>
            </p:cNvSpPr>
            <p:nvPr/>
          </p:nvSpPr>
          <p:spPr bwMode="auto">
            <a:xfrm>
              <a:off x="588" y="2046"/>
              <a:ext cx="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269" name="Freeform 154"/>
            <p:cNvSpPr>
              <a:spLocks/>
            </p:cNvSpPr>
            <p:nvPr/>
          </p:nvSpPr>
          <p:spPr bwMode="auto">
            <a:xfrm>
              <a:off x="546" y="2058"/>
              <a:ext cx="36" cy="38"/>
            </a:xfrm>
            <a:custGeom>
              <a:avLst/>
              <a:gdLst>
                <a:gd name="T0" fmla="*/ 0 w 36"/>
                <a:gd name="T1" fmla="*/ 38 h 38"/>
                <a:gd name="T2" fmla="*/ 18 w 36"/>
                <a:gd name="T3" fmla="*/ 0 h 38"/>
                <a:gd name="T4" fmla="*/ 36 w 36"/>
                <a:gd name="T5" fmla="*/ 38 h 38"/>
                <a:gd name="T6" fmla="*/ 0 w 36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38"/>
                <a:gd name="T14" fmla="*/ 36 w 36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38">
                  <a:moveTo>
                    <a:pt x="0" y="38"/>
                  </a:moveTo>
                  <a:lnTo>
                    <a:pt x="18" y="0"/>
                  </a:lnTo>
                  <a:lnTo>
                    <a:pt x="36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70" name="Rectangle 155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71" name="Line 156"/>
            <p:cNvSpPr>
              <a:spLocks noChangeShapeType="1"/>
            </p:cNvSpPr>
            <p:nvPr/>
          </p:nvSpPr>
          <p:spPr bwMode="auto">
            <a:xfrm>
              <a:off x="360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2" name="Rectangle 157"/>
            <p:cNvSpPr>
              <a:spLocks noChangeArrowheads="1"/>
            </p:cNvSpPr>
            <p:nvPr/>
          </p:nvSpPr>
          <p:spPr bwMode="auto">
            <a:xfrm>
              <a:off x="340" y="3724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273" name="Rectangle 158"/>
            <p:cNvSpPr>
              <a:spLocks noChangeArrowheads="1"/>
            </p:cNvSpPr>
            <p:nvPr/>
          </p:nvSpPr>
          <p:spPr bwMode="auto">
            <a:xfrm>
              <a:off x="572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274" name="Line 159"/>
            <p:cNvSpPr>
              <a:spLocks noChangeShapeType="1"/>
            </p:cNvSpPr>
            <p:nvPr/>
          </p:nvSpPr>
          <p:spPr bwMode="auto">
            <a:xfrm>
              <a:off x="768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5" name="Rectangle 160"/>
            <p:cNvSpPr>
              <a:spLocks noChangeArrowheads="1"/>
            </p:cNvSpPr>
            <p:nvPr/>
          </p:nvSpPr>
          <p:spPr bwMode="auto">
            <a:xfrm>
              <a:off x="770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276" name="Line 161"/>
            <p:cNvSpPr>
              <a:spLocks noChangeShapeType="1"/>
            </p:cNvSpPr>
            <p:nvPr/>
          </p:nvSpPr>
          <p:spPr bwMode="auto">
            <a:xfrm>
              <a:off x="972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7" name="Rectangle 162"/>
            <p:cNvSpPr>
              <a:spLocks noChangeArrowheads="1"/>
            </p:cNvSpPr>
            <p:nvPr/>
          </p:nvSpPr>
          <p:spPr bwMode="auto">
            <a:xfrm>
              <a:off x="974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278" name="Line 163"/>
            <p:cNvSpPr>
              <a:spLocks noChangeShapeType="1"/>
            </p:cNvSpPr>
            <p:nvPr/>
          </p:nvSpPr>
          <p:spPr bwMode="auto">
            <a:xfrm>
              <a:off x="1177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9" name="Rectangle 164"/>
            <p:cNvSpPr>
              <a:spLocks noChangeArrowheads="1"/>
            </p:cNvSpPr>
            <p:nvPr/>
          </p:nvSpPr>
          <p:spPr bwMode="auto">
            <a:xfrm>
              <a:off x="1179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280" name="Line 165"/>
            <p:cNvSpPr>
              <a:spLocks noChangeShapeType="1"/>
            </p:cNvSpPr>
            <p:nvPr/>
          </p:nvSpPr>
          <p:spPr bwMode="auto">
            <a:xfrm>
              <a:off x="1381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1" name="Rectangle 166"/>
            <p:cNvSpPr>
              <a:spLocks noChangeArrowheads="1"/>
            </p:cNvSpPr>
            <p:nvPr/>
          </p:nvSpPr>
          <p:spPr bwMode="auto">
            <a:xfrm>
              <a:off x="1383" y="3724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282" name="Line 167"/>
            <p:cNvSpPr>
              <a:spLocks noChangeShapeType="1"/>
            </p:cNvSpPr>
            <p:nvPr/>
          </p:nvSpPr>
          <p:spPr bwMode="auto">
            <a:xfrm>
              <a:off x="1585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3" name="Rectangle 168"/>
            <p:cNvSpPr>
              <a:spLocks noChangeArrowheads="1"/>
            </p:cNvSpPr>
            <p:nvPr/>
          </p:nvSpPr>
          <p:spPr bwMode="auto">
            <a:xfrm>
              <a:off x="1565" y="3724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4284" name="Line 169"/>
            <p:cNvSpPr>
              <a:spLocks noChangeShapeType="1"/>
            </p:cNvSpPr>
            <p:nvPr/>
          </p:nvSpPr>
          <p:spPr bwMode="auto">
            <a:xfrm>
              <a:off x="1789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5" name="Rectangle 170"/>
            <p:cNvSpPr>
              <a:spLocks noChangeArrowheads="1"/>
            </p:cNvSpPr>
            <p:nvPr/>
          </p:nvSpPr>
          <p:spPr bwMode="auto">
            <a:xfrm>
              <a:off x="1769" y="3724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12</a:t>
              </a:r>
              <a:endParaRPr lang="en-US"/>
            </a:p>
          </p:txBody>
        </p:sp>
        <p:sp>
          <p:nvSpPr>
            <p:cNvPr id="4286" name="Line 171"/>
            <p:cNvSpPr>
              <a:spLocks noChangeShapeType="1"/>
            </p:cNvSpPr>
            <p:nvPr/>
          </p:nvSpPr>
          <p:spPr bwMode="auto">
            <a:xfrm>
              <a:off x="1993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7" name="Rectangle 172"/>
            <p:cNvSpPr>
              <a:spLocks noChangeArrowheads="1"/>
            </p:cNvSpPr>
            <p:nvPr/>
          </p:nvSpPr>
          <p:spPr bwMode="auto">
            <a:xfrm>
              <a:off x="1973" y="3724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14</a:t>
              </a:r>
              <a:endParaRPr lang="en-US"/>
            </a:p>
          </p:txBody>
        </p:sp>
        <p:sp>
          <p:nvSpPr>
            <p:cNvPr id="4288" name="Rectangle 173"/>
            <p:cNvSpPr>
              <a:spLocks noChangeArrowheads="1"/>
            </p:cNvSpPr>
            <p:nvPr/>
          </p:nvSpPr>
          <p:spPr bwMode="auto">
            <a:xfrm>
              <a:off x="512" y="4066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289" name="Line 174"/>
            <p:cNvSpPr>
              <a:spLocks noChangeShapeType="1"/>
            </p:cNvSpPr>
            <p:nvPr/>
          </p:nvSpPr>
          <p:spPr bwMode="auto">
            <a:xfrm>
              <a:off x="554" y="410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0" name="Rectangle 175"/>
            <p:cNvSpPr>
              <a:spLocks noChangeArrowheads="1"/>
            </p:cNvSpPr>
            <p:nvPr/>
          </p:nvSpPr>
          <p:spPr bwMode="auto">
            <a:xfrm>
              <a:off x="532" y="3246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291" name="Line 176"/>
            <p:cNvSpPr>
              <a:spLocks noChangeShapeType="1"/>
            </p:cNvSpPr>
            <p:nvPr/>
          </p:nvSpPr>
          <p:spPr bwMode="auto">
            <a:xfrm>
              <a:off x="554" y="328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2" name="Rectangle 177"/>
            <p:cNvSpPr>
              <a:spLocks noChangeArrowheads="1"/>
            </p:cNvSpPr>
            <p:nvPr/>
          </p:nvSpPr>
          <p:spPr bwMode="auto">
            <a:xfrm>
              <a:off x="532" y="2836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293" name="Line 178"/>
            <p:cNvSpPr>
              <a:spLocks noChangeShapeType="1"/>
            </p:cNvSpPr>
            <p:nvPr/>
          </p:nvSpPr>
          <p:spPr bwMode="auto">
            <a:xfrm>
              <a:off x="554" y="287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4" name="Rectangle 179"/>
            <p:cNvSpPr>
              <a:spLocks noChangeArrowheads="1"/>
            </p:cNvSpPr>
            <p:nvPr/>
          </p:nvSpPr>
          <p:spPr bwMode="auto">
            <a:xfrm>
              <a:off x="532" y="2426"/>
              <a:ext cx="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" name="Line 180"/>
            <p:cNvSpPr>
              <a:spLocks noChangeShapeType="1"/>
            </p:cNvSpPr>
            <p:nvPr/>
          </p:nvSpPr>
          <p:spPr bwMode="auto">
            <a:xfrm>
              <a:off x="554" y="2468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6" name="Freeform 181"/>
            <p:cNvSpPr>
              <a:spLocks/>
            </p:cNvSpPr>
            <p:nvPr/>
          </p:nvSpPr>
          <p:spPr bwMode="auto">
            <a:xfrm>
              <a:off x="428" y="3555"/>
              <a:ext cx="16" cy="139"/>
            </a:xfrm>
            <a:custGeom>
              <a:avLst/>
              <a:gdLst>
                <a:gd name="T0" fmla="*/ 16 w 8"/>
                <a:gd name="T1" fmla="*/ 0 h 33"/>
                <a:gd name="T2" fmla="*/ 12 w 8"/>
                <a:gd name="T3" fmla="*/ 21 h 33"/>
                <a:gd name="T4" fmla="*/ 8 w 8"/>
                <a:gd name="T5" fmla="*/ 42 h 33"/>
                <a:gd name="T6" fmla="*/ 4 w 8"/>
                <a:gd name="T7" fmla="*/ 72 h 33"/>
                <a:gd name="T8" fmla="*/ 2 w 8"/>
                <a:gd name="T9" fmla="*/ 93 h 33"/>
                <a:gd name="T10" fmla="*/ 0 w 8"/>
                <a:gd name="T11" fmla="*/ 105 h 33"/>
                <a:gd name="T12" fmla="*/ 0 w 8"/>
                <a:gd name="T13" fmla="*/ 118 h 33"/>
                <a:gd name="T14" fmla="*/ 0 w 8"/>
                <a:gd name="T15" fmla="*/ 122 h 33"/>
                <a:gd name="T16" fmla="*/ 0 w 8"/>
                <a:gd name="T17" fmla="*/ 131 h 33"/>
                <a:gd name="T18" fmla="*/ 0 w 8"/>
                <a:gd name="T19" fmla="*/ 135 h 33"/>
                <a:gd name="T20" fmla="*/ 0 w 8"/>
                <a:gd name="T21" fmla="*/ 135 h 33"/>
                <a:gd name="T22" fmla="*/ 0 w 8"/>
                <a:gd name="T23" fmla="*/ 139 h 33"/>
                <a:gd name="T24" fmla="*/ 0 w 8"/>
                <a:gd name="T25" fmla="*/ 139 h 33"/>
                <a:gd name="T26" fmla="*/ 0 w 8"/>
                <a:gd name="T27" fmla="*/ 139 h 33"/>
                <a:gd name="T28" fmla="*/ 0 w 8"/>
                <a:gd name="T29" fmla="*/ 139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"/>
                <a:gd name="T46" fmla="*/ 0 h 33"/>
                <a:gd name="T47" fmla="*/ 8 w 8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" h="33">
                  <a:moveTo>
                    <a:pt x="8" y="0"/>
                  </a:moveTo>
                  <a:lnTo>
                    <a:pt x="6" y="5"/>
                  </a:lnTo>
                  <a:lnTo>
                    <a:pt x="4" y="10"/>
                  </a:lnTo>
                  <a:lnTo>
                    <a:pt x="2" y="17"/>
                  </a:lnTo>
                  <a:lnTo>
                    <a:pt x="1" y="22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97" name="Freeform 182"/>
            <p:cNvSpPr>
              <a:spLocks/>
            </p:cNvSpPr>
            <p:nvPr/>
          </p:nvSpPr>
          <p:spPr bwMode="auto">
            <a:xfrm>
              <a:off x="444" y="2219"/>
              <a:ext cx="1755" cy="1336"/>
            </a:xfrm>
            <a:custGeom>
              <a:avLst/>
              <a:gdLst>
                <a:gd name="T0" fmla="*/ 24 w 877"/>
                <a:gd name="T1" fmla="*/ 1256 h 316"/>
                <a:gd name="T2" fmla="*/ 52 w 877"/>
                <a:gd name="T3" fmla="*/ 1188 h 316"/>
                <a:gd name="T4" fmla="*/ 80 w 877"/>
                <a:gd name="T5" fmla="*/ 1133 h 316"/>
                <a:gd name="T6" fmla="*/ 108 w 877"/>
                <a:gd name="T7" fmla="*/ 1087 h 316"/>
                <a:gd name="T8" fmla="*/ 136 w 877"/>
                <a:gd name="T9" fmla="*/ 1044 h 316"/>
                <a:gd name="T10" fmla="*/ 164 w 877"/>
                <a:gd name="T11" fmla="*/ 1006 h 316"/>
                <a:gd name="T12" fmla="*/ 192 w 877"/>
                <a:gd name="T13" fmla="*/ 972 h 316"/>
                <a:gd name="T14" fmla="*/ 220 w 877"/>
                <a:gd name="T15" fmla="*/ 939 h 316"/>
                <a:gd name="T16" fmla="*/ 248 w 877"/>
                <a:gd name="T17" fmla="*/ 909 h 316"/>
                <a:gd name="T18" fmla="*/ 276 w 877"/>
                <a:gd name="T19" fmla="*/ 879 h 316"/>
                <a:gd name="T20" fmla="*/ 304 w 877"/>
                <a:gd name="T21" fmla="*/ 850 h 316"/>
                <a:gd name="T22" fmla="*/ 332 w 877"/>
                <a:gd name="T23" fmla="*/ 824 h 316"/>
                <a:gd name="T24" fmla="*/ 360 w 877"/>
                <a:gd name="T25" fmla="*/ 799 h 316"/>
                <a:gd name="T26" fmla="*/ 388 w 877"/>
                <a:gd name="T27" fmla="*/ 774 h 316"/>
                <a:gd name="T28" fmla="*/ 416 w 877"/>
                <a:gd name="T29" fmla="*/ 748 h 316"/>
                <a:gd name="T30" fmla="*/ 444 w 877"/>
                <a:gd name="T31" fmla="*/ 723 h 316"/>
                <a:gd name="T32" fmla="*/ 472 w 877"/>
                <a:gd name="T33" fmla="*/ 702 h 316"/>
                <a:gd name="T34" fmla="*/ 500 w 877"/>
                <a:gd name="T35" fmla="*/ 681 h 316"/>
                <a:gd name="T36" fmla="*/ 528 w 877"/>
                <a:gd name="T37" fmla="*/ 660 h 316"/>
                <a:gd name="T38" fmla="*/ 556 w 877"/>
                <a:gd name="T39" fmla="*/ 638 h 316"/>
                <a:gd name="T40" fmla="*/ 584 w 877"/>
                <a:gd name="T41" fmla="*/ 617 h 316"/>
                <a:gd name="T42" fmla="*/ 612 w 877"/>
                <a:gd name="T43" fmla="*/ 596 h 316"/>
                <a:gd name="T44" fmla="*/ 640 w 877"/>
                <a:gd name="T45" fmla="*/ 579 h 316"/>
                <a:gd name="T46" fmla="*/ 668 w 877"/>
                <a:gd name="T47" fmla="*/ 558 h 316"/>
                <a:gd name="T48" fmla="*/ 696 w 877"/>
                <a:gd name="T49" fmla="*/ 541 h 316"/>
                <a:gd name="T50" fmla="*/ 724 w 877"/>
                <a:gd name="T51" fmla="*/ 524 h 316"/>
                <a:gd name="T52" fmla="*/ 752 w 877"/>
                <a:gd name="T53" fmla="*/ 503 h 316"/>
                <a:gd name="T54" fmla="*/ 780 w 877"/>
                <a:gd name="T55" fmla="*/ 486 h 316"/>
                <a:gd name="T56" fmla="*/ 808 w 877"/>
                <a:gd name="T57" fmla="*/ 469 h 316"/>
                <a:gd name="T58" fmla="*/ 836 w 877"/>
                <a:gd name="T59" fmla="*/ 452 h 316"/>
                <a:gd name="T60" fmla="*/ 864 w 877"/>
                <a:gd name="T61" fmla="*/ 435 h 316"/>
                <a:gd name="T62" fmla="*/ 893 w 877"/>
                <a:gd name="T63" fmla="*/ 419 h 316"/>
                <a:gd name="T64" fmla="*/ 921 w 877"/>
                <a:gd name="T65" fmla="*/ 402 h 316"/>
                <a:gd name="T66" fmla="*/ 949 w 877"/>
                <a:gd name="T67" fmla="*/ 389 h 316"/>
                <a:gd name="T68" fmla="*/ 977 w 877"/>
                <a:gd name="T69" fmla="*/ 372 h 316"/>
                <a:gd name="T70" fmla="*/ 1005 w 877"/>
                <a:gd name="T71" fmla="*/ 355 h 316"/>
                <a:gd name="T72" fmla="*/ 1033 w 877"/>
                <a:gd name="T73" fmla="*/ 342 h 316"/>
                <a:gd name="T74" fmla="*/ 1061 w 877"/>
                <a:gd name="T75" fmla="*/ 326 h 316"/>
                <a:gd name="T76" fmla="*/ 1089 w 877"/>
                <a:gd name="T77" fmla="*/ 313 h 316"/>
                <a:gd name="T78" fmla="*/ 1117 w 877"/>
                <a:gd name="T79" fmla="*/ 296 h 316"/>
                <a:gd name="T80" fmla="*/ 1145 w 877"/>
                <a:gd name="T81" fmla="*/ 283 h 316"/>
                <a:gd name="T82" fmla="*/ 1173 w 877"/>
                <a:gd name="T83" fmla="*/ 266 h 316"/>
                <a:gd name="T84" fmla="*/ 1201 w 877"/>
                <a:gd name="T85" fmla="*/ 254 h 316"/>
                <a:gd name="T86" fmla="*/ 1229 w 877"/>
                <a:gd name="T87" fmla="*/ 241 h 316"/>
                <a:gd name="T88" fmla="*/ 1257 w 877"/>
                <a:gd name="T89" fmla="*/ 224 h 316"/>
                <a:gd name="T90" fmla="*/ 1285 w 877"/>
                <a:gd name="T91" fmla="*/ 211 h 316"/>
                <a:gd name="T92" fmla="*/ 1313 w 877"/>
                <a:gd name="T93" fmla="*/ 199 h 316"/>
                <a:gd name="T94" fmla="*/ 1341 w 877"/>
                <a:gd name="T95" fmla="*/ 186 h 316"/>
                <a:gd name="T96" fmla="*/ 1369 w 877"/>
                <a:gd name="T97" fmla="*/ 169 h 316"/>
                <a:gd name="T98" fmla="*/ 1397 w 877"/>
                <a:gd name="T99" fmla="*/ 156 h 316"/>
                <a:gd name="T100" fmla="*/ 1425 w 877"/>
                <a:gd name="T101" fmla="*/ 144 h 316"/>
                <a:gd name="T102" fmla="*/ 1453 w 877"/>
                <a:gd name="T103" fmla="*/ 131 h 316"/>
                <a:gd name="T104" fmla="*/ 1481 w 877"/>
                <a:gd name="T105" fmla="*/ 118 h 316"/>
                <a:gd name="T106" fmla="*/ 1509 w 877"/>
                <a:gd name="T107" fmla="*/ 106 h 316"/>
                <a:gd name="T108" fmla="*/ 1537 w 877"/>
                <a:gd name="T109" fmla="*/ 93 h 316"/>
                <a:gd name="T110" fmla="*/ 1565 w 877"/>
                <a:gd name="T111" fmla="*/ 80 h 316"/>
                <a:gd name="T112" fmla="*/ 1593 w 877"/>
                <a:gd name="T113" fmla="*/ 68 h 316"/>
                <a:gd name="T114" fmla="*/ 1621 w 877"/>
                <a:gd name="T115" fmla="*/ 59 h 316"/>
                <a:gd name="T116" fmla="*/ 1649 w 877"/>
                <a:gd name="T117" fmla="*/ 47 h 316"/>
                <a:gd name="T118" fmla="*/ 1677 w 877"/>
                <a:gd name="T119" fmla="*/ 34 h 316"/>
                <a:gd name="T120" fmla="*/ 1705 w 877"/>
                <a:gd name="T121" fmla="*/ 21 h 316"/>
                <a:gd name="T122" fmla="*/ 1733 w 877"/>
                <a:gd name="T123" fmla="*/ 8 h 3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77"/>
                <a:gd name="T187" fmla="*/ 0 h 316"/>
                <a:gd name="T188" fmla="*/ 877 w 877"/>
                <a:gd name="T189" fmla="*/ 316 h 31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77" h="316">
                  <a:moveTo>
                    <a:pt x="0" y="316"/>
                  </a:moveTo>
                  <a:lnTo>
                    <a:pt x="2" y="312"/>
                  </a:lnTo>
                  <a:lnTo>
                    <a:pt x="4" y="309"/>
                  </a:lnTo>
                  <a:lnTo>
                    <a:pt x="6" y="306"/>
                  </a:lnTo>
                  <a:lnTo>
                    <a:pt x="8" y="303"/>
                  </a:lnTo>
                  <a:lnTo>
                    <a:pt x="10" y="300"/>
                  </a:lnTo>
                  <a:lnTo>
                    <a:pt x="12" y="297"/>
                  </a:lnTo>
                  <a:lnTo>
                    <a:pt x="14" y="295"/>
                  </a:lnTo>
                  <a:lnTo>
                    <a:pt x="16" y="292"/>
                  </a:lnTo>
                  <a:lnTo>
                    <a:pt x="18" y="290"/>
                  </a:lnTo>
                  <a:lnTo>
                    <a:pt x="20" y="287"/>
                  </a:lnTo>
                  <a:lnTo>
                    <a:pt x="22" y="285"/>
                  </a:lnTo>
                  <a:lnTo>
                    <a:pt x="24" y="283"/>
                  </a:lnTo>
                  <a:lnTo>
                    <a:pt x="26" y="281"/>
                  </a:lnTo>
                  <a:lnTo>
                    <a:pt x="28" y="279"/>
                  </a:lnTo>
                  <a:lnTo>
                    <a:pt x="30" y="277"/>
                  </a:lnTo>
                  <a:lnTo>
                    <a:pt x="32" y="275"/>
                  </a:lnTo>
                  <a:lnTo>
                    <a:pt x="34" y="273"/>
                  </a:lnTo>
                  <a:lnTo>
                    <a:pt x="36" y="272"/>
                  </a:lnTo>
                  <a:lnTo>
                    <a:pt x="38" y="270"/>
                  </a:lnTo>
                  <a:lnTo>
                    <a:pt x="40" y="268"/>
                  </a:lnTo>
                  <a:lnTo>
                    <a:pt x="42" y="267"/>
                  </a:lnTo>
                  <a:lnTo>
                    <a:pt x="44" y="265"/>
                  </a:lnTo>
                  <a:lnTo>
                    <a:pt x="46" y="263"/>
                  </a:lnTo>
                  <a:lnTo>
                    <a:pt x="48" y="262"/>
                  </a:lnTo>
                  <a:lnTo>
                    <a:pt x="50" y="260"/>
                  </a:lnTo>
                  <a:lnTo>
                    <a:pt x="52" y="259"/>
                  </a:lnTo>
                  <a:lnTo>
                    <a:pt x="54" y="257"/>
                  </a:lnTo>
                  <a:lnTo>
                    <a:pt x="56" y="256"/>
                  </a:lnTo>
                  <a:lnTo>
                    <a:pt x="58" y="254"/>
                  </a:lnTo>
                  <a:lnTo>
                    <a:pt x="60" y="253"/>
                  </a:lnTo>
                  <a:lnTo>
                    <a:pt x="62" y="251"/>
                  </a:lnTo>
                  <a:lnTo>
                    <a:pt x="64" y="250"/>
                  </a:lnTo>
                  <a:lnTo>
                    <a:pt x="66" y="249"/>
                  </a:lnTo>
                  <a:lnTo>
                    <a:pt x="68" y="247"/>
                  </a:lnTo>
                  <a:lnTo>
                    <a:pt x="70" y="246"/>
                  </a:lnTo>
                  <a:lnTo>
                    <a:pt x="72" y="245"/>
                  </a:lnTo>
                  <a:lnTo>
                    <a:pt x="74" y="243"/>
                  </a:lnTo>
                  <a:lnTo>
                    <a:pt x="76" y="242"/>
                  </a:lnTo>
                  <a:lnTo>
                    <a:pt x="78" y="241"/>
                  </a:lnTo>
                  <a:lnTo>
                    <a:pt x="80" y="239"/>
                  </a:lnTo>
                  <a:lnTo>
                    <a:pt x="82" y="238"/>
                  </a:lnTo>
                  <a:lnTo>
                    <a:pt x="84" y="237"/>
                  </a:lnTo>
                  <a:lnTo>
                    <a:pt x="86" y="236"/>
                  </a:lnTo>
                  <a:lnTo>
                    <a:pt x="88" y="234"/>
                  </a:lnTo>
                  <a:lnTo>
                    <a:pt x="90" y="233"/>
                  </a:lnTo>
                  <a:lnTo>
                    <a:pt x="92" y="232"/>
                  </a:lnTo>
                  <a:lnTo>
                    <a:pt x="94" y="231"/>
                  </a:lnTo>
                  <a:lnTo>
                    <a:pt x="96" y="230"/>
                  </a:lnTo>
                  <a:lnTo>
                    <a:pt x="98" y="229"/>
                  </a:lnTo>
                  <a:lnTo>
                    <a:pt x="100" y="228"/>
                  </a:lnTo>
                  <a:lnTo>
                    <a:pt x="102" y="226"/>
                  </a:lnTo>
                  <a:lnTo>
                    <a:pt x="104" y="225"/>
                  </a:lnTo>
                  <a:lnTo>
                    <a:pt x="106" y="224"/>
                  </a:lnTo>
                  <a:lnTo>
                    <a:pt x="108" y="223"/>
                  </a:lnTo>
                  <a:lnTo>
                    <a:pt x="110" y="222"/>
                  </a:lnTo>
                  <a:lnTo>
                    <a:pt x="112" y="221"/>
                  </a:lnTo>
                  <a:lnTo>
                    <a:pt x="114" y="220"/>
                  </a:lnTo>
                  <a:lnTo>
                    <a:pt x="116" y="219"/>
                  </a:lnTo>
                  <a:lnTo>
                    <a:pt x="118" y="218"/>
                  </a:lnTo>
                  <a:lnTo>
                    <a:pt x="120" y="217"/>
                  </a:lnTo>
                  <a:lnTo>
                    <a:pt x="122" y="216"/>
                  </a:lnTo>
                  <a:lnTo>
                    <a:pt x="124" y="215"/>
                  </a:lnTo>
                  <a:lnTo>
                    <a:pt x="126" y="214"/>
                  </a:lnTo>
                  <a:lnTo>
                    <a:pt x="128" y="213"/>
                  </a:lnTo>
                  <a:lnTo>
                    <a:pt x="130" y="212"/>
                  </a:lnTo>
                  <a:lnTo>
                    <a:pt x="132" y="211"/>
                  </a:lnTo>
                  <a:lnTo>
                    <a:pt x="134" y="210"/>
                  </a:lnTo>
                  <a:lnTo>
                    <a:pt x="136" y="209"/>
                  </a:lnTo>
                  <a:lnTo>
                    <a:pt x="138" y="208"/>
                  </a:lnTo>
                  <a:lnTo>
                    <a:pt x="140" y="207"/>
                  </a:lnTo>
                  <a:lnTo>
                    <a:pt x="142" y="206"/>
                  </a:lnTo>
                  <a:lnTo>
                    <a:pt x="144" y="205"/>
                  </a:lnTo>
                  <a:lnTo>
                    <a:pt x="146" y="204"/>
                  </a:lnTo>
                  <a:lnTo>
                    <a:pt x="148" y="203"/>
                  </a:lnTo>
                  <a:lnTo>
                    <a:pt x="150" y="202"/>
                  </a:lnTo>
                  <a:lnTo>
                    <a:pt x="152" y="201"/>
                  </a:lnTo>
                  <a:lnTo>
                    <a:pt x="154" y="200"/>
                  </a:lnTo>
                  <a:lnTo>
                    <a:pt x="156" y="199"/>
                  </a:lnTo>
                  <a:lnTo>
                    <a:pt x="158" y="198"/>
                  </a:lnTo>
                  <a:lnTo>
                    <a:pt x="160" y="197"/>
                  </a:lnTo>
                  <a:lnTo>
                    <a:pt x="162" y="196"/>
                  </a:lnTo>
                  <a:lnTo>
                    <a:pt x="164" y="196"/>
                  </a:lnTo>
                  <a:lnTo>
                    <a:pt x="166" y="195"/>
                  </a:lnTo>
                  <a:lnTo>
                    <a:pt x="168" y="194"/>
                  </a:lnTo>
                  <a:lnTo>
                    <a:pt x="170" y="193"/>
                  </a:lnTo>
                  <a:lnTo>
                    <a:pt x="172" y="192"/>
                  </a:lnTo>
                  <a:lnTo>
                    <a:pt x="174" y="191"/>
                  </a:lnTo>
                  <a:lnTo>
                    <a:pt x="176" y="190"/>
                  </a:lnTo>
                  <a:lnTo>
                    <a:pt x="178" y="189"/>
                  </a:lnTo>
                  <a:lnTo>
                    <a:pt x="180" y="189"/>
                  </a:lnTo>
                  <a:lnTo>
                    <a:pt x="182" y="188"/>
                  </a:lnTo>
                  <a:lnTo>
                    <a:pt x="184" y="187"/>
                  </a:lnTo>
                  <a:lnTo>
                    <a:pt x="186" y="186"/>
                  </a:lnTo>
                  <a:lnTo>
                    <a:pt x="188" y="185"/>
                  </a:lnTo>
                  <a:lnTo>
                    <a:pt x="190" y="184"/>
                  </a:lnTo>
                  <a:lnTo>
                    <a:pt x="192" y="183"/>
                  </a:lnTo>
                  <a:lnTo>
                    <a:pt x="194" y="183"/>
                  </a:lnTo>
                  <a:lnTo>
                    <a:pt x="196" y="182"/>
                  </a:lnTo>
                  <a:lnTo>
                    <a:pt x="198" y="181"/>
                  </a:lnTo>
                  <a:lnTo>
                    <a:pt x="200" y="180"/>
                  </a:lnTo>
                  <a:lnTo>
                    <a:pt x="202" y="179"/>
                  </a:lnTo>
                  <a:lnTo>
                    <a:pt x="204" y="179"/>
                  </a:lnTo>
                  <a:lnTo>
                    <a:pt x="206" y="178"/>
                  </a:lnTo>
                  <a:lnTo>
                    <a:pt x="208" y="177"/>
                  </a:lnTo>
                  <a:lnTo>
                    <a:pt x="210" y="176"/>
                  </a:lnTo>
                  <a:lnTo>
                    <a:pt x="212" y="175"/>
                  </a:lnTo>
                  <a:lnTo>
                    <a:pt x="214" y="175"/>
                  </a:lnTo>
                  <a:lnTo>
                    <a:pt x="216" y="174"/>
                  </a:lnTo>
                  <a:lnTo>
                    <a:pt x="218" y="173"/>
                  </a:lnTo>
                  <a:lnTo>
                    <a:pt x="220" y="172"/>
                  </a:lnTo>
                  <a:lnTo>
                    <a:pt x="222" y="171"/>
                  </a:lnTo>
                  <a:lnTo>
                    <a:pt x="224" y="171"/>
                  </a:lnTo>
                  <a:lnTo>
                    <a:pt x="226" y="170"/>
                  </a:lnTo>
                  <a:lnTo>
                    <a:pt x="228" y="169"/>
                  </a:lnTo>
                  <a:lnTo>
                    <a:pt x="230" y="168"/>
                  </a:lnTo>
                  <a:lnTo>
                    <a:pt x="232" y="168"/>
                  </a:lnTo>
                  <a:lnTo>
                    <a:pt x="234" y="167"/>
                  </a:lnTo>
                  <a:lnTo>
                    <a:pt x="236" y="166"/>
                  </a:lnTo>
                  <a:lnTo>
                    <a:pt x="238" y="165"/>
                  </a:lnTo>
                  <a:lnTo>
                    <a:pt x="240" y="165"/>
                  </a:lnTo>
                  <a:lnTo>
                    <a:pt x="242" y="164"/>
                  </a:lnTo>
                  <a:lnTo>
                    <a:pt x="244" y="163"/>
                  </a:lnTo>
                  <a:lnTo>
                    <a:pt x="246" y="162"/>
                  </a:lnTo>
                  <a:lnTo>
                    <a:pt x="248" y="162"/>
                  </a:lnTo>
                  <a:lnTo>
                    <a:pt x="250" y="161"/>
                  </a:lnTo>
                  <a:lnTo>
                    <a:pt x="252" y="160"/>
                  </a:lnTo>
                  <a:lnTo>
                    <a:pt x="254" y="159"/>
                  </a:lnTo>
                  <a:lnTo>
                    <a:pt x="256" y="159"/>
                  </a:lnTo>
                  <a:lnTo>
                    <a:pt x="258" y="158"/>
                  </a:lnTo>
                  <a:lnTo>
                    <a:pt x="260" y="157"/>
                  </a:lnTo>
                  <a:lnTo>
                    <a:pt x="262" y="157"/>
                  </a:lnTo>
                  <a:lnTo>
                    <a:pt x="264" y="156"/>
                  </a:lnTo>
                  <a:lnTo>
                    <a:pt x="266" y="155"/>
                  </a:lnTo>
                  <a:lnTo>
                    <a:pt x="268" y="154"/>
                  </a:lnTo>
                  <a:lnTo>
                    <a:pt x="270" y="154"/>
                  </a:lnTo>
                  <a:lnTo>
                    <a:pt x="272" y="153"/>
                  </a:lnTo>
                  <a:lnTo>
                    <a:pt x="274" y="152"/>
                  </a:lnTo>
                  <a:lnTo>
                    <a:pt x="276" y="152"/>
                  </a:lnTo>
                  <a:lnTo>
                    <a:pt x="278" y="151"/>
                  </a:lnTo>
                  <a:lnTo>
                    <a:pt x="280" y="150"/>
                  </a:lnTo>
                  <a:lnTo>
                    <a:pt x="282" y="150"/>
                  </a:lnTo>
                  <a:lnTo>
                    <a:pt x="284" y="149"/>
                  </a:lnTo>
                  <a:lnTo>
                    <a:pt x="286" y="148"/>
                  </a:lnTo>
                  <a:lnTo>
                    <a:pt x="288" y="147"/>
                  </a:lnTo>
                  <a:lnTo>
                    <a:pt x="290" y="147"/>
                  </a:lnTo>
                  <a:lnTo>
                    <a:pt x="292" y="146"/>
                  </a:lnTo>
                  <a:lnTo>
                    <a:pt x="294" y="145"/>
                  </a:lnTo>
                  <a:lnTo>
                    <a:pt x="296" y="145"/>
                  </a:lnTo>
                  <a:lnTo>
                    <a:pt x="298" y="144"/>
                  </a:lnTo>
                  <a:lnTo>
                    <a:pt x="300" y="143"/>
                  </a:lnTo>
                  <a:lnTo>
                    <a:pt x="302" y="143"/>
                  </a:lnTo>
                  <a:lnTo>
                    <a:pt x="304" y="142"/>
                  </a:lnTo>
                  <a:lnTo>
                    <a:pt x="306" y="141"/>
                  </a:lnTo>
                  <a:lnTo>
                    <a:pt x="308" y="141"/>
                  </a:lnTo>
                  <a:lnTo>
                    <a:pt x="310" y="140"/>
                  </a:lnTo>
                  <a:lnTo>
                    <a:pt x="312" y="139"/>
                  </a:lnTo>
                  <a:lnTo>
                    <a:pt x="314" y="139"/>
                  </a:lnTo>
                  <a:lnTo>
                    <a:pt x="316" y="138"/>
                  </a:lnTo>
                  <a:lnTo>
                    <a:pt x="318" y="137"/>
                  </a:lnTo>
                  <a:lnTo>
                    <a:pt x="320" y="137"/>
                  </a:lnTo>
                  <a:lnTo>
                    <a:pt x="322" y="136"/>
                  </a:lnTo>
                  <a:lnTo>
                    <a:pt x="324" y="136"/>
                  </a:lnTo>
                  <a:lnTo>
                    <a:pt x="326" y="135"/>
                  </a:lnTo>
                  <a:lnTo>
                    <a:pt x="328" y="134"/>
                  </a:lnTo>
                  <a:lnTo>
                    <a:pt x="330" y="134"/>
                  </a:lnTo>
                  <a:lnTo>
                    <a:pt x="332" y="133"/>
                  </a:lnTo>
                  <a:lnTo>
                    <a:pt x="334" y="132"/>
                  </a:lnTo>
                  <a:lnTo>
                    <a:pt x="336" y="132"/>
                  </a:lnTo>
                  <a:lnTo>
                    <a:pt x="338" y="131"/>
                  </a:lnTo>
                  <a:lnTo>
                    <a:pt x="340" y="130"/>
                  </a:lnTo>
                  <a:lnTo>
                    <a:pt x="342" y="130"/>
                  </a:lnTo>
                  <a:lnTo>
                    <a:pt x="344" y="129"/>
                  </a:lnTo>
                  <a:lnTo>
                    <a:pt x="346" y="129"/>
                  </a:lnTo>
                  <a:lnTo>
                    <a:pt x="348" y="128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4" y="126"/>
                  </a:lnTo>
                  <a:lnTo>
                    <a:pt x="356" y="125"/>
                  </a:lnTo>
                  <a:lnTo>
                    <a:pt x="358" y="125"/>
                  </a:lnTo>
                  <a:lnTo>
                    <a:pt x="360" y="124"/>
                  </a:lnTo>
                  <a:lnTo>
                    <a:pt x="362" y="124"/>
                  </a:lnTo>
                  <a:lnTo>
                    <a:pt x="364" y="123"/>
                  </a:lnTo>
                  <a:lnTo>
                    <a:pt x="366" y="122"/>
                  </a:lnTo>
                  <a:lnTo>
                    <a:pt x="368" y="122"/>
                  </a:lnTo>
                  <a:lnTo>
                    <a:pt x="370" y="121"/>
                  </a:lnTo>
                  <a:lnTo>
                    <a:pt x="372" y="121"/>
                  </a:lnTo>
                  <a:lnTo>
                    <a:pt x="374" y="120"/>
                  </a:lnTo>
                  <a:lnTo>
                    <a:pt x="376" y="119"/>
                  </a:lnTo>
                  <a:lnTo>
                    <a:pt x="378" y="119"/>
                  </a:lnTo>
                  <a:lnTo>
                    <a:pt x="380" y="118"/>
                  </a:lnTo>
                  <a:lnTo>
                    <a:pt x="382" y="118"/>
                  </a:lnTo>
                  <a:lnTo>
                    <a:pt x="384" y="117"/>
                  </a:lnTo>
                  <a:lnTo>
                    <a:pt x="386" y="116"/>
                  </a:lnTo>
                  <a:lnTo>
                    <a:pt x="388" y="116"/>
                  </a:lnTo>
                  <a:lnTo>
                    <a:pt x="390" y="115"/>
                  </a:lnTo>
                  <a:lnTo>
                    <a:pt x="392" y="115"/>
                  </a:lnTo>
                  <a:lnTo>
                    <a:pt x="394" y="114"/>
                  </a:lnTo>
                  <a:lnTo>
                    <a:pt x="396" y="113"/>
                  </a:lnTo>
                  <a:lnTo>
                    <a:pt x="398" y="113"/>
                  </a:lnTo>
                  <a:lnTo>
                    <a:pt x="400" y="112"/>
                  </a:lnTo>
                  <a:lnTo>
                    <a:pt x="402" y="112"/>
                  </a:lnTo>
                  <a:lnTo>
                    <a:pt x="404" y="111"/>
                  </a:lnTo>
                  <a:lnTo>
                    <a:pt x="406" y="111"/>
                  </a:lnTo>
                  <a:lnTo>
                    <a:pt x="408" y="110"/>
                  </a:lnTo>
                  <a:lnTo>
                    <a:pt x="410" y="109"/>
                  </a:lnTo>
                  <a:lnTo>
                    <a:pt x="412" y="109"/>
                  </a:lnTo>
                  <a:lnTo>
                    <a:pt x="414" y="108"/>
                  </a:lnTo>
                  <a:lnTo>
                    <a:pt x="416" y="108"/>
                  </a:lnTo>
                  <a:lnTo>
                    <a:pt x="418" y="107"/>
                  </a:lnTo>
                  <a:lnTo>
                    <a:pt x="420" y="107"/>
                  </a:lnTo>
                  <a:lnTo>
                    <a:pt x="422" y="106"/>
                  </a:lnTo>
                  <a:lnTo>
                    <a:pt x="424" y="105"/>
                  </a:lnTo>
                  <a:lnTo>
                    <a:pt x="426" y="105"/>
                  </a:lnTo>
                  <a:lnTo>
                    <a:pt x="428" y="104"/>
                  </a:lnTo>
                  <a:lnTo>
                    <a:pt x="430" y="104"/>
                  </a:lnTo>
                  <a:lnTo>
                    <a:pt x="432" y="103"/>
                  </a:lnTo>
                  <a:lnTo>
                    <a:pt x="434" y="103"/>
                  </a:lnTo>
                  <a:lnTo>
                    <a:pt x="436" y="102"/>
                  </a:lnTo>
                  <a:lnTo>
                    <a:pt x="438" y="101"/>
                  </a:lnTo>
                  <a:lnTo>
                    <a:pt x="440" y="101"/>
                  </a:lnTo>
                  <a:lnTo>
                    <a:pt x="442" y="100"/>
                  </a:lnTo>
                  <a:lnTo>
                    <a:pt x="444" y="100"/>
                  </a:lnTo>
                  <a:lnTo>
                    <a:pt x="446" y="99"/>
                  </a:lnTo>
                  <a:lnTo>
                    <a:pt x="448" y="99"/>
                  </a:lnTo>
                  <a:lnTo>
                    <a:pt x="450" y="98"/>
                  </a:lnTo>
                  <a:lnTo>
                    <a:pt x="452" y="98"/>
                  </a:lnTo>
                  <a:lnTo>
                    <a:pt x="454" y="97"/>
                  </a:lnTo>
                  <a:lnTo>
                    <a:pt x="456" y="96"/>
                  </a:lnTo>
                  <a:lnTo>
                    <a:pt x="458" y="96"/>
                  </a:lnTo>
                  <a:lnTo>
                    <a:pt x="460" y="95"/>
                  </a:lnTo>
                  <a:lnTo>
                    <a:pt x="462" y="95"/>
                  </a:lnTo>
                  <a:lnTo>
                    <a:pt x="464" y="94"/>
                  </a:lnTo>
                  <a:lnTo>
                    <a:pt x="466" y="94"/>
                  </a:lnTo>
                  <a:lnTo>
                    <a:pt x="468" y="93"/>
                  </a:lnTo>
                  <a:lnTo>
                    <a:pt x="470" y="93"/>
                  </a:lnTo>
                  <a:lnTo>
                    <a:pt x="472" y="92"/>
                  </a:lnTo>
                  <a:lnTo>
                    <a:pt x="474" y="92"/>
                  </a:lnTo>
                  <a:lnTo>
                    <a:pt x="476" y="91"/>
                  </a:lnTo>
                  <a:lnTo>
                    <a:pt x="478" y="91"/>
                  </a:lnTo>
                  <a:lnTo>
                    <a:pt x="480" y="90"/>
                  </a:lnTo>
                  <a:lnTo>
                    <a:pt x="482" y="89"/>
                  </a:lnTo>
                  <a:lnTo>
                    <a:pt x="484" y="89"/>
                  </a:lnTo>
                  <a:lnTo>
                    <a:pt x="486" y="88"/>
                  </a:lnTo>
                  <a:lnTo>
                    <a:pt x="488" y="88"/>
                  </a:lnTo>
                  <a:lnTo>
                    <a:pt x="490" y="87"/>
                  </a:lnTo>
                  <a:lnTo>
                    <a:pt x="492" y="87"/>
                  </a:lnTo>
                  <a:lnTo>
                    <a:pt x="494" y="86"/>
                  </a:lnTo>
                  <a:lnTo>
                    <a:pt x="496" y="86"/>
                  </a:lnTo>
                  <a:lnTo>
                    <a:pt x="498" y="85"/>
                  </a:lnTo>
                  <a:lnTo>
                    <a:pt x="500" y="85"/>
                  </a:lnTo>
                  <a:lnTo>
                    <a:pt x="502" y="84"/>
                  </a:lnTo>
                  <a:lnTo>
                    <a:pt x="504" y="84"/>
                  </a:lnTo>
                  <a:lnTo>
                    <a:pt x="506" y="83"/>
                  </a:lnTo>
                  <a:lnTo>
                    <a:pt x="508" y="83"/>
                  </a:lnTo>
                  <a:lnTo>
                    <a:pt x="510" y="82"/>
                  </a:lnTo>
                  <a:lnTo>
                    <a:pt x="512" y="82"/>
                  </a:lnTo>
                  <a:lnTo>
                    <a:pt x="514" y="81"/>
                  </a:lnTo>
                  <a:lnTo>
                    <a:pt x="516" y="81"/>
                  </a:lnTo>
                  <a:lnTo>
                    <a:pt x="518" y="80"/>
                  </a:lnTo>
                  <a:lnTo>
                    <a:pt x="520" y="80"/>
                  </a:lnTo>
                  <a:lnTo>
                    <a:pt x="522" y="79"/>
                  </a:lnTo>
                  <a:lnTo>
                    <a:pt x="524" y="79"/>
                  </a:lnTo>
                  <a:lnTo>
                    <a:pt x="526" y="78"/>
                  </a:lnTo>
                  <a:lnTo>
                    <a:pt x="528" y="78"/>
                  </a:lnTo>
                  <a:lnTo>
                    <a:pt x="530" y="77"/>
                  </a:lnTo>
                  <a:lnTo>
                    <a:pt x="532" y="77"/>
                  </a:lnTo>
                  <a:lnTo>
                    <a:pt x="534" y="76"/>
                  </a:lnTo>
                  <a:lnTo>
                    <a:pt x="536" y="76"/>
                  </a:lnTo>
                  <a:lnTo>
                    <a:pt x="538" y="75"/>
                  </a:lnTo>
                  <a:lnTo>
                    <a:pt x="540" y="75"/>
                  </a:lnTo>
                  <a:lnTo>
                    <a:pt x="542" y="74"/>
                  </a:lnTo>
                  <a:lnTo>
                    <a:pt x="544" y="74"/>
                  </a:lnTo>
                  <a:lnTo>
                    <a:pt x="546" y="73"/>
                  </a:lnTo>
                  <a:lnTo>
                    <a:pt x="548" y="73"/>
                  </a:lnTo>
                  <a:lnTo>
                    <a:pt x="550" y="72"/>
                  </a:lnTo>
                  <a:lnTo>
                    <a:pt x="552" y="72"/>
                  </a:lnTo>
                  <a:lnTo>
                    <a:pt x="554" y="71"/>
                  </a:lnTo>
                  <a:lnTo>
                    <a:pt x="556" y="71"/>
                  </a:lnTo>
                  <a:lnTo>
                    <a:pt x="558" y="70"/>
                  </a:lnTo>
                  <a:lnTo>
                    <a:pt x="560" y="70"/>
                  </a:lnTo>
                  <a:lnTo>
                    <a:pt x="562" y="69"/>
                  </a:lnTo>
                  <a:lnTo>
                    <a:pt x="564" y="69"/>
                  </a:lnTo>
                  <a:lnTo>
                    <a:pt x="566" y="68"/>
                  </a:lnTo>
                  <a:lnTo>
                    <a:pt x="568" y="68"/>
                  </a:lnTo>
                  <a:lnTo>
                    <a:pt x="570" y="67"/>
                  </a:lnTo>
                  <a:lnTo>
                    <a:pt x="572" y="67"/>
                  </a:lnTo>
                  <a:lnTo>
                    <a:pt x="574" y="66"/>
                  </a:lnTo>
                  <a:lnTo>
                    <a:pt x="576" y="66"/>
                  </a:lnTo>
                  <a:lnTo>
                    <a:pt x="578" y="65"/>
                  </a:lnTo>
                  <a:lnTo>
                    <a:pt x="580" y="65"/>
                  </a:lnTo>
                  <a:lnTo>
                    <a:pt x="582" y="64"/>
                  </a:lnTo>
                  <a:lnTo>
                    <a:pt x="584" y="64"/>
                  </a:lnTo>
                  <a:lnTo>
                    <a:pt x="586" y="63"/>
                  </a:lnTo>
                  <a:lnTo>
                    <a:pt x="588" y="63"/>
                  </a:lnTo>
                  <a:lnTo>
                    <a:pt x="590" y="62"/>
                  </a:lnTo>
                  <a:lnTo>
                    <a:pt x="592" y="62"/>
                  </a:lnTo>
                  <a:lnTo>
                    <a:pt x="594" y="61"/>
                  </a:lnTo>
                  <a:lnTo>
                    <a:pt x="596" y="61"/>
                  </a:lnTo>
                  <a:lnTo>
                    <a:pt x="598" y="60"/>
                  </a:lnTo>
                  <a:lnTo>
                    <a:pt x="600" y="60"/>
                  </a:lnTo>
                  <a:lnTo>
                    <a:pt x="602" y="59"/>
                  </a:lnTo>
                  <a:lnTo>
                    <a:pt x="604" y="59"/>
                  </a:lnTo>
                  <a:lnTo>
                    <a:pt x="606" y="58"/>
                  </a:lnTo>
                  <a:lnTo>
                    <a:pt x="608" y="58"/>
                  </a:lnTo>
                  <a:lnTo>
                    <a:pt x="610" y="57"/>
                  </a:lnTo>
                  <a:lnTo>
                    <a:pt x="612" y="57"/>
                  </a:lnTo>
                  <a:lnTo>
                    <a:pt x="614" y="57"/>
                  </a:lnTo>
                  <a:lnTo>
                    <a:pt x="616" y="56"/>
                  </a:lnTo>
                  <a:lnTo>
                    <a:pt x="618" y="56"/>
                  </a:lnTo>
                  <a:lnTo>
                    <a:pt x="620" y="55"/>
                  </a:lnTo>
                  <a:lnTo>
                    <a:pt x="622" y="55"/>
                  </a:lnTo>
                  <a:lnTo>
                    <a:pt x="624" y="54"/>
                  </a:lnTo>
                  <a:lnTo>
                    <a:pt x="626" y="54"/>
                  </a:lnTo>
                  <a:lnTo>
                    <a:pt x="628" y="53"/>
                  </a:lnTo>
                  <a:lnTo>
                    <a:pt x="630" y="53"/>
                  </a:lnTo>
                  <a:lnTo>
                    <a:pt x="632" y="52"/>
                  </a:lnTo>
                  <a:lnTo>
                    <a:pt x="634" y="52"/>
                  </a:lnTo>
                  <a:lnTo>
                    <a:pt x="636" y="51"/>
                  </a:lnTo>
                  <a:lnTo>
                    <a:pt x="638" y="51"/>
                  </a:lnTo>
                  <a:lnTo>
                    <a:pt x="640" y="50"/>
                  </a:lnTo>
                  <a:lnTo>
                    <a:pt x="642" y="50"/>
                  </a:lnTo>
                  <a:lnTo>
                    <a:pt x="644" y="50"/>
                  </a:lnTo>
                  <a:lnTo>
                    <a:pt x="646" y="49"/>
                  </a:lnTo>
                  <a:lnTo>
                    <a:pt x="648" y="49"/>
                  </a:lnTo>
                  <a:lnTo>
                    <a:pt x="650" y="48"/>
                  </a:lnTo>
                  <a:lnTo>
                    <a:pt x="652" y="48"/>
                  </a:lnTo>
                  <a:lnTo>
                    <a:pt x="654" y="47"/>
                  </a:lnTo>
                  <a:lnTo>
                    <a:pt x="656" y="47"/>
                  </a:lnTo>
                  <a:lnTo>
                    <a:pt x="658" y="46"/>
                  </a:lnTo>
                  <a:lnTo>
                    <a:pt x="660" y="46"/>
                  </a:lnTo>
                  <a:lnTo>
                    <a:pt x="662" y="45"/>
                  </a:lnTo>
                  <a:lnTo>
                    <a:pt x="664" y="45"/>
                  </a:lnTo>
                  <a:lnTo>
                    <a:pt x="666" y="45"/>
                  </a:lnTo>
                  <a:lnTo>
                    <a:pt x="668" y="44"/>
                  </a:lnTo>
                  <a:lnTo>
                    <a:pt x="670" y="44"/>
                  </a:lnTo>
                  <a:lnTo>
                    <a:pt x="672" y="43"/>
                  </a:lnTo>
                  <a:lnTo>
                    <a:pt x="674" y="43"/>
                  </a:lnTo>
                  <a:lnTo>
                    <a:pt x="676" y="42"/>
                  </a:lnTo>
                  <a:lnTo>
                    <a:pt x="678" y="42"/>
                  </a:lnTo>
                  <a:lnTo>
                    <a:pt x="680" y="41"/>
                  </a:lnTo>
                  <a:lnTo>
                    <a:pt x="682" y="41"/>
                  </a:lnTo>
                  <a:lnTo>
                    <a:pt x="684" y="40"/>
                  </a:lnTo>
                  <a:lnTo>
                    <a:pt x="686" y="40"/>
                  </a:lnTo>
                  <a:lnTo>
                    <a:pt x="688" y="40"/>
                  </a:lnTo>
                  <a:lnTo>
                    <a:pt x="690" y="39"/>
                  </a:lnTo>
                  <a:lnTo>
                    <a:pt x="692" y="39"/>
                  </a:lnTo>
                  <a:lnTo>
                    <a:pt x="694" y="38"/>
                  </a:lnTo>
                  <a:lnTo>
                    <a:pt x="696" y="38"/>
                  </a:lnTo>
                  <a:lnTo>
                    <a:pt x="698" y="37"/>
                  </a:lnTo>
                  <a:lnTo>
                    <a:pt x="700" y="37"/>
                  </a:lnTo>
                  <a:lnTo>
                    <a:pt x="702" y="36"/>
                  </a:lnTo>
                  <a:lnTo>
                    <a:pt x="704" y="36"/>
                  </a:lnTo>
                  <a:lnTo>
                    <a:pt x="706" y="36"/>
                  </a:lnTo>
                  <a:lnTo>
                    <a:pt x="708" y="35"/>
                  </a:lnTo>
                  <a:lnTo>
                    <a:pt x="710" y="35"/>
                  </a:lnTo>
                  <a:lnTo>
                    <a:pt x="712" y="34"/>
                  </a:lnTo>
                  <a:lnTo>
                    <a:pt x="714" y="34"/>
                  </a:lnTo>
                  <a:lnTo>
                    <a:pt x="716" y="33"/>
                  </a:lnTo>
                  <a:lnTo>
                    <a:pt x="718" y="33"/>
                  </a:lnTo>
                  <a:lnTo>
                    <a:pt x="720" y="33"/>
                  </a:lnTo>
                  <a:lnTo>
                    <a:pt x="722" y="32"/>
                  </a:lnTo>
                  <a:lnTo>
                    <a:pt x="724" y="32"/>
                  </a:lnTo>
                  <a:lnTo>
                    <a:pt x="726" y="31"/>
                  </a:lnTo>
                  <a:lnTo>
                    <a:pt x="728" y="31"/>
                  </a:lnTo>
                  <a:lnTo>
                    <a:pt x="730" y="30"/>
                  </a:lnTo>
                  <a:lnTo>
                    <a:pt x="732" y="30"/>
                  </a:lnTo>
                  <a:lnTo>
                    <a:pt x="734" y="30"/>
                  </a:lnTo>
                  <a:lnTo>
                    <a:pt x="736" y="29"/>
                  </a:lnTo>
                  <a:lnTo>
                    <a:pt x="738" y="29"/>
                  </a:lnTo>
                  <a:lnTo>
                    <a:pt x="740" y="28"/>
                  </a:lnTo>
                  <a:lnTo>
                    <a:pt x="742" y="28"/>
                  </a:lnTo>
                  <a:lnTo>
                    <a:pt x="744" y="27"/>
                  </a:lnTo>
                  <a:lnTo>
                    <a:pt x="746" y="27"/>
                  </a:lnTo>
                  <a:lnTo>
                    <a:pt x="748" y="27"/>
                  </a:lnTo>
                  <a:lnTo>
                    <a:pt x="750" y="26"/>
                  </a:lnTo>
                  <a:lnTo>
                    <a:pt x="752" y="26"/>
                  </a:lnTo>
                  <a:lnTo>
                    <a:pt x="754" y="25"/>
                  </a:lnTo>
                  <a:lnTo>
                    <a:pt x="756" y="25"/>
                  </a:lnTo>
                  <a:lnTo>
                    <a:pt x="758" y="24"/>
                  </a:lnTo>
                  <a:lnTo>
                    <a:pt x="760" y="24"/>
                  </a:lnTo>
                  <a:lnTo>
                    <a:pt x="762" y="24"/>
                  </a:lnTo>
                  <a:lnTo>
                    <a:pt x="764" y="23"/>
                  </a:lnTo>
                  <a:lnTo>
                    <a:pt x="766" y="23"/>
                  </a:lnTo>
                  <a:lnTo>
                    <a:pt x="768" y="22"/>
                  </a:lnTo>
                  <a:lnTo>
                    <a:pt x="770" y="22"/>
                  </a:lnTo>
                  <a:lnTo>
                    <a:pt x="772" y="21"/>
                  </a:lnTo>
                  <a:lnTo>
                    <a:pt x="774" y="21"/>
                  </a:lnTo>
                  <a:lnTo>
                    <a:pt x="776" y="21"/>
                  </a:lnTo>
                  <a:lnTo>
                    <a:pt x="778" y="20"/>
                  </a:lnTo>
                  <a:lnTo>
                    <a:pt x="780" y="20"/>
                  </a:lnTo>
                  <a:lnTo>
                    <a:pt x="782" y="19"/>
                  </a:lnTo>
                  <a:lnTo>
                    <a:pt x="784" y="19"/>
                  </a:lnTo>
                  <a:lnTo>
                    <a:pt x="786" y="18"/>
                  </a:lnTo>
                  <a:lnTo>
                    <a:pt x="788" y="18"/>
                  </a:lnTo>
                  <a:lnTo>
                    <a:pt x="790" y="18"/>
                  </a:lnTo>
                  <a:lnTo>
                    <a:pt x="792" y="17"/>
                  </a:lnTo>
                  <a:lnTo>
                    <a:pt x="794" y="17"/>
                  </a:lnTo>
                  <a:lnTo>
                    <a:pt x="796" y="16"/>
                  </a:lnTo>
                  <a:lnTo>
                    <a:pt x="798" y="16"/>
                  </a:lnTo>
                  <a:lnTo>
                    <a:pt x="800" y="16"/>
                  </a:lnTo>
                  <a:lnTo>
                    <a:pt x="802" y="15"/>
                  </a:lnTo>
                  <a:lnTo>
                    <a:pt x="804" y="15"/>
                  </a:lnTo>
                  <a:lnTo>
                    <a:pt x="806" y="14"/>
                  </a:lnTo>
                  <a:lnTo>
                    <a:pt x="808" y="14"/>
                  </a:lnTo>
                  <a:lnTo>
                    <a:pt x="810" y="14"/>
                  </a:lnTo>
                  <a:lnTo>
                    <a:pt x="812" y="13"/>
                  </a:lnTo>
                  <a:lnTo>
                    <a:pt x="814" y="13"/>
                  </a:lnTo>
                  <a:lnTo>
                    <a:pt x="816" y="12"/>
                  </a:lnTo>
                  <a:lnTo>
                    <a:pt x="818" y="12"/>
                  </a:lnTo>
                  <a:lnTo>
                    <a:pt x="820" y="11"/>
                  </a:lnTo>
                  <a:lnTo>
                    <a:pt x="822" y="11"/>
                  </a:lnTo>
                  <a:lnTo>
                    <a:pt x="824" y="11"/>
                  </a:lnTo>
                  <a:lnTo>
                    <a:pt x="826" y="10"/>
                  </a:lnTo>
                  <a:lnTo>
                    <a:pt x="828" y="10"/>
                  </a:lnTo>
                  <a:lnTo>
                    <a:pt x="830" y="9"/>
                  </a:lnTo>
                  <a:lnTo>
                    <a:pt x="832" y="9"/>
                  </a:lnTo>
                  <a:lnTo>
                    <a:pt x="834" y="9"/>
                  </a:lnTo>
                  <a:lnTo>
                    <a:pt x="836" y="8"/>
                  </a:lnTo>
                  <a:lnTo>
                    <a:pt x="838" y="8"/>
                  </a:lnTo>
                  <a:lnTo>
                    <a:pt x="840" y="7"/>
                  </a:lnTo>
                  <a:lnTo>
                    <a:pt x="842" y="7"/>
                  </a:lnTo>
                  <a:lnTo>
                    <a:pt x="844" y="7"/>
                  </a:lnTo>
                  <a:lnTo>
                    <a:pt x="846" y="6"/>
                  </a:lnTo>
                  <a:lnTo>
                    <a:pt x="848" y="6"/>
                  </a:lnTo>
                  <a:lnTo>
                    <a:pt x="850" y="5"/>
                  </a:lnTo>
                  <a:lnTo>
                    <a:pt x="852" y="5"/>
                  </a:lnTo>
                  <a:lnTo>
                    <a:pt x="854" y="5"/>
                  </a:lnTo>
                  <a:lnTo>
                    <a:pt x="856" y="4"/>
                  </a:lnTo>
                  <a:lnTo>
                    <a:pt x="858" y="4"/>
                  </a:lnTo>
                  <a:lnTo>
                    <a:pt x="860" y="3"/>
                  </a:lnTo>
                  <a:lnTo>
                    <a:pt x="862" y="3"/>
                  </a:lnTo>
                  <a:lnTo>
                    <a:pt x="864" y="3"/>
                  </a:lnTo>
                  <a:lnTo>
                    <a:pt x="866" y="2"/>
                  </a:lnTo>
                  <a:lnTo>
                    <a:pt x="868" y="2"/>
                  </a:lnTo>
                  <a:lnTo>
                    <a:pt x="870" y="1"/>
                  </a:lnTo>
                  <a:lnTo>
                    <a:pt x="872" y="1"/>
                  </a:lnTo>
                  <a:lnTo>
                    <a:pt x="874" y="1"/>
                  </a:lnTo>
                  <a:lnTo>
                    <a:pt x="876" y="0"/>
                  </a:lnTo>
                  <a:lnTo>
                    <a:pt x="87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98" name="Rectangle 183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72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Solve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5263" y="965200"/>
          <a:ext cx="25860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358310" imgH="253890" progId="Equation.DSMT4">
                  <p:embed/>
                </p:oleObj>
              </mc:Choice>
              <mc:Fallback>
                <p:oleObj name="Equation" r:id="rId4" imgW="1358310" imgH="25389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965200"/>
                        <a:ext cx="25860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02050" y="920750"/>
          <a:ext cx="23923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256755" imgH="253890" progId="Equation.DSMT4">
                  <p:embed/>
                </p:oleObj>
              </mc:Choice>
              <mc:Fallback>
                <p:oleObj name="Equation" r:id="rId6" imgW="1256755" imgH="25389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920750"/>
                        <a:ext cx="23923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03325" y="1533525"/>
          <a:ext cx="15462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812447" imgH="241195" progId="Equation.DSMT4">
                  <p:embed/>
                </p:oleObj>
              </mc:Choice>
              <mc:Fallback>
                <p:oleObj name="Equation" r:id="rId8" imgW="812447" imgH="241195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1533525"/>
                        <a:ext cx="15462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425575" y="2043113"/>
          <a:ext cx="14493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761669" imgH="177723" progId="Equation.DSMT4">
                  <p:embed/>
                </p:oleObj>
              </mc:Choice>
              <mc:Fallback>
                <p:oleObj name="Equation" r:id="rId10" imgW="761669" imgH="177723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2043113"/>
                        <a:ext cx="14493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885950" y="2478088"/>
          <a:ext cx="101441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532937" imgH="177646" progId="Equation.DSMT4">
                  <p:embed/>
                </p:oleObj>
              </mc:Choice>
              <mc:Fallback>
                <p:oleObj name="Equation" r:id="rId12" imgW="532937" imgH="177646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2478088"/>
                        <a:ext cx="101441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20888" y="2855913"/>
          <a:ext cx="12319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647419" imgH="177723" progId="Equation.DSMT4">
                  <p:embed/>
                </p:oleObj>
              </mc:Choice>
              <mc:Fallback>
                <p:oleObj name="Equation" r:id="rId14" imgW="647419" imgH="177723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2855913"/>
                        <a:ext cx="12319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5" name="Straight Connector 104"/>
          <p:cNvCxnSpPr/>
          <p:nvPr/>
        </p:nvCxnSpPr>
        <p:spPr>
          <a:xfrm>
            <a:off x="177800" y="3930650"/>
            <a:ext cx="338455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2592388" y="3876675"/>
            <a:ext cx="68262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104" name="Object 184"/>
          <p:cNvGraphicFramePr>
            <a:graphicFrameLocks noChangeAspect="1"/>
          </p:cNvGraphicFramePr>
          <p:nvPr/>
        </p:nvGraphicFramePr>
        <p:xfrm>
          <a:off x="3317875" y="1398588"/>
          <a:ext cx="23320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485900" imgH="368300" progId="Equation.DSMT4">
                  <p:embed/>
                </p:oleObj>
              </mc:Choice>
              <mc:Fallback>
                <p:oleObj name="Equation" r:id="rId16" imgW="1485900" imgH="368300" progId="Equation.DSMT4">
                  <p:embed/>
                  <p:pic>
                    <p:nvPicPr>
                      <p:cNvPr id="4104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1398588"/>
                        <a:ext cx="23320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185"/>
          <p:cNvGraphicFramePr>
            <a:graphicFrameLocks noChangeAspect="1"/>
          </p:cNvGraphicFramePr>
          <p:nvPr/>
        </p:nvGraphicFramePr>
        <p:xfrm>
          <a:off x="3824288" y="1949450"/>
          <a:ext cx="25717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1637589" imgH="253890" progId="Equation.DSMT4">
                  <p:embed/>
                </p:oleObj>
              </mc:Choice>
              <mc:Fallback>
                <p:oleObj name="Equation" r:id="rId18" imgW="1637589" imgH="253890" progId="Equation.DSMT4">
                  <p:embed/>
                  <p:pic>
                    <p:nvPicPr>
                      <p:cNvPr id="4105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1949450"/>
                        <a:ext cx="25717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86"/>
          <p:cNvGraphicFramePr>
            <a:graphicFrameLocks noChangeAspect="1"/>
          </p:cNvGraphicFramePr>
          <p:nvPr/>
        </p:nvGraphicFramePr>
        <p:xfrm>
          <a:off x="3817938" y="2386013"/>
          <a:ext cx="24114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1536033" imgH="215806" progId="Equation.DSMT4">
                  <p:embed/>
                </p:oleObj>
              </mc:Choice>
              <mc:Fallback>
                <p:oleObj name="Equation" r:id="rId20" imgW="1536033" imgH="215806" progId="Equation.DSMT4">
                  <p:embed/>
                  <p:pic>
                    <p:nvPicPr>
                      <p:cNvPr id="4106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2386013"/>
                        <a:ext cx="2411412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87"/>
          <p:cNvGraphicFramePr>
            <a:graphicFrameLocks noChangeAspect="1"/>
          </p:cNvGraphicFramePr>
          <p:nvPr/>
        </p:nvGraphicFramePr>
        <p:xfrm>
          <a:off x="6710363" y="1358900"/>
          <a:ext cx="197326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1256755" imgH="215806" progId="Equation.DSMT4">
                  <p:embed/>
                </p:oleObj>
              </mc:Choice>
              <mc:Fallback>
                <p:oleObj name="Equation" r:id="rId22" imgW="1256755" imgH="215806" progId="Equation.DSMT4">
                  <p:embed/>
                  <p:pic>
                    <p:nvPicPr>
                      <p:cNvPr id="4107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1358900"/>
                        <a:ext cx="1973262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88"/>
          <p:cNvGraphicFramePr>
            <a:graphicFrameLocks noChangeAspect="1"/>
          </p:cNvGraphicFramePr>
          <p:nvPr/>
        </p:nvGraphicFramePr>
        <p:xfrm>
          <a:off x="6697663" y="1803400"/>
          <a:ext cx="19923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1269449" imgH="253890" progId="Equation.DSMT4">
                  <p:embed/>
                </p:oleObj>
              </mc:Choice>
              <mc:Fallback>
                <p:oleObj name="Equation" r:id="rId24" imgW="1269449" imgH="253890" progId="Equation.DSMT4">
                  <p:embed/>
                  <p:pic>
                    <p:nvPicPr>
                      <p:cNvPr id="4108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1803400"/>
                        <a:ext cx="19923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89"/>
          <p:cNvGraphicFramePr>
            <a:graphicFrameLocks noChangeAspect="1"/>
          </p:cNvGraphicFramePr>
          <p:nvPr/>
        </p:nvGraphicFramePr>
        <p:xfrm>
          <a:off x="7070725" y="2181225"/>
          <a:ext cx="7762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495085" imgH="482391" progId="Equation.DSMT4">
                  <p:embed/>
                </p:oleObj>
              </mc:Choice>
              <mc:Fallback>
                <p:oleObj name="Equation" r:id="rId26" imgW="495085" imgH="482391" progId="Equation.DSMT4">
                  <p:embed/>
                  <p:pic>
                    <p:nvPicPr>
                      <p:cNvPr id="4109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2181225"/>
                        <a:ext cx="77628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90"/>
          <p:cNvGraphicFramePr>
            <a:graphicFrameLocks noChangeAspect="1"/>
          </p:cNvGraphicFramePr>
          <p:nvPr/>
        </p:nvGraphicFramePr>
        <p:xfrm>
          <a:off x="7986713" y="2263775"/>
          <a:ext cx="5762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368140" imgH="355446" progId="Equation.DSMT4">
                  <p:embed/>
                </p:oleObj>
              </mc:Choice>
              <mc:Fallback>
                <p:oleObj name="Equation" r:id="rId28" imgW="368140" imgH="355446" progId="Equation.DSMT4">
                  <p:embed/>
                  <p:pic>
                    <p:nvPicPr>
                      <p:cNvPr id="411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6713" y="2263775"/>
                        <a:ext cx="576262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94"/>
          <p:cNvGrpSpPr>
            <a:grpSpLocks noChangeAspect="1"/>
          </p:cNvGrpSpPr>
          <p:nvPr/>
        </p:nvGrpSpPr>
        <p:grpSpPr bwMode="auto">
          <a:xfrm>
            <a:off x="3789363" y="2908300"/>
            <a:ext cx="3471862" cy="3938588"/>
            <a:chOff x="-192" y="551"/>
            <a:chExt cx="2866" cy="3222"/>
          </a:xfrm>
        </p:grpSpPr>
        <p:sp>
          <p:nvSpPr>
            <p:cNvPr id="4127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2866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Rectangle 195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129" name="Line 196"/>
            <p:cNvSpPr>
              <a:spLocks noChangeShapeType="1"/>
            </p:cNvSpPr>
            <p:nvPr/>
          </p:nvSpPr>
          <p:spPr bwMode="auto">
            <a:xfrm flipV="1">
              <a:off x="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Line 197"/>
            <p:cNvSpPr>
              <a:spLocks noChangeShapeType="1"/>
            </p:cNvSpPr>
            <p:nvPr/>
          </p:nvSpPr>
          <p:spPr bwMode="auto">
            <a:xfrm flipV="1">
              <a:off x="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Line 198"/>
            <p:cNvSpPr>
              <a:spLocks noChangeShapeType="1"/>
            </p:cNvSpPr>
            <p:nvPr/>
          </p:nvSpPr>
          <p:spPr bwMode="auto">
            <a:xfrm flipV="1">
              <a:off x="2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Line 199"/>
            <p:cNvSpPr>
              <a:spLocks noChangeShapeType="1"/>
            </p:cNvSpPr>
            <p:nvPr/>
          </p:nvSpPr>
          <p:spPr bwMode="auto">
            <a:xfrm flipV="1">
              <a:off x="253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Line 200"/>
            <p:cNvSpPr>
              <a:spLocks noChangeShapeType="1"/>
            </p:cNvSpPr>
            <p:nvPr/>
          </p:nvSpPr>
          <p:spPr bwMode="auto">
            <a:xfrm flipV="1">
              <a:off x="6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201"/>
            <p:cNvSpPr>
              <a:spLocks noChangeShapeType="1"/>
            </p:cNvSpPr>
            <p:nvPr/>
          </p:nvSpPr>
          <p:spPr bwMode="auto">
            <a:xfrm flipV="1">
              <a:off x="69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202"/>
            <p:cNvSpPr>
              <a:spLocks noChangeShapeType="1"/>
            </p:cNvSpPr>
            <p:nvPr/>
          </p:nvSpPr>
          <p:spPr bwMode="auto">
            <a:xfrm flipV="1">
              <a:off x="9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203"/>
            <p:cNvSpPr>
              <a:spLocks noChangeShapeType="1"/>
            </p:cNvSpPr>
            <p:nvPr/>
          </p:nvSpPr>
          <p:spPr bwMode="auto">
            <a:xfrm flipV="1">
              <a:off x="9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204"/>
            <p:cNvSpPr>
              <a:spLocks noChangeShapeType="1"/>
            </p:cNvSpPr>
            <p:nvPr/>
          </p:nvSpPr>
          <p:spPr bwMode="auto">
            <a:xfrm flipV="1">
              <a:off x="11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205"/>
            <p:cNvSpPr>
              <a:spLocks noChangeShapeType="1"/>
            </p:cNvSpPr>
            <p:nvPr/>
          </p:nvSpPr>
          <p:spPr bwMode="auto">
            <a:xfrm flipV="1">
              <a:off x="11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206"/>
            <p:cNvSpPr>
              <a:spLocks noChangeShapeType="1"/>
            </p:cNvSpPr>
            <p:nvPr/>
          </p:nvSpPr>
          <p:spPr bwMode="auto">
            <a:xfrm flipV="1">
              <a:off x="13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207"/>
            <p:cNvSpPr>
              <a:spLocks noChangeShapeType="1"/>
            </p:cNvSpPr>
            <p:nvPr/>
          </p:nvSpPr>
          <p:spPr bwMode="auto">
            <a:xfrm flipV="1">
              <a:off x="13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208"/>
            <p:cNvSpPr>
              <a:spLocks noChangeShapeType="1"/>
            </p:cNvSpPr>
            <p:nvPr/>
          </p:nvSpPr>
          <p:spPr bwMode="auto">
            <a:xfrm flipV="1">
              <a:off x="156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209"/>
            <p:cNvSpPr>
              <a:spLocks noChangeShapeType="1"/>
            </p:cNvSpPr>
            <p:nvPr/>
          </p:nvSpPr>
          <p:spPr bwMode="auto">
            <a:xfrm flipV="1">
              <a:off x="15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210"/>
            <p:cNvSpPr>
              <a:spLocks noChangeShapeType="1"/>
            </p:cNvSpPr>
            <p:nvPr/>
          </p:nvSpPr>
          <p:spPr bwMode="auto">
            <a:xfrm flipV="1">
              <a:off x="178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211"/>
            <p:cNvSpPr>
              <a:spLocks noChangeShapeType="1"/>
            </p:cNvSpPr>
            <p:nvPr/>
          </p:nvSpPr>
          <p:spPr bwMode="auto">
            <a:xfrm flipV="1">
              <a:off x="17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212"/>
            <p:cNvSpPr>
              <a:spLocks noChangeShapeType="1"/>
            </p:cNvSpPr>
            <p:nvPr/>
          </p:nvSpPr>
          <p:spPr bwMode="auto">
            <a:xfrm flipV="1">
              <a:off x="20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213"/>
            <p:cNvSpPr>
              <a:spLocks noChangeShapeType="1"/>
            </p:cNvSpPr>
            <p:nvPr/>
          </p:nvSpPr>
          <p:spPr bwMode="auto">
            <a:xfrm flipV="1">
              <a:off x="20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214"/>
            <p:cNvSpPr>
              <a:spLocks noChangeShapeType="1"/>
            </p:cNvSpPr>
            <p:nvPr/>
          </p:nvSpPr>
          <p:spPr bwMode="auto">
            <a:xfrm flipV="1">
              <a:off x="222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215"/>
            <p:cNvSpPr>
              <a:spLocks noChangeShapeType="1"/>
            </p:cNvSpPr>
            <p:nvPr/>
          </p:nvSpPr>
          <p:spPr bwMode="auto">
            <a:xfrm flipV="1">
              <a:off x="22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216"/>
            <p:cNvSpPr>
              <a:spLocks noChangeShapeType="1"/>
            </p:cNvSpPr>
            <p:nvPr/>
          </p:nvSpPr>
          <p:spPr bwMode="auto">
            <a:xfrm flipV="1">
              <a:off x="24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217"/>
            <p:cNvSpPr>
              <a:spLocks noChangeShapeType="1"/>
            </p:cNvSpPr>
            <p:nvPr/>
          </p:nvSpPr>
          <p:spPr bwMode="auto">
            <a:xfrm flipV="1">
              <a:off x="24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218"/>
            <p:cNvSpPr>
              <a:spLocks noChangeShapeType="1"/>
            </p:cNvSpPr>
            <p:nvPr/>
          </p:nvSpPr>
          <p:spPr bwMode="auto">
            <a:xfrm>
              <a:off x="-186" y="35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219"/>
            <p:cNvSpPr>
              <a:spLocks noChangeShapeType="1"/>
            </p:cNvSpPr>
            <p:nvPr/>
          </p:nvSpPr>
          <p:spPr bwMode="auto">
            <a:xfrm>
              <a:off x="-186" y="35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220"/>
            <p:cNvSpPr>
              <a:spLocks noChangeShapeType="1"/>
            </p:cNvSpPr>
            <p:nvPr/>
          </p:nvSpPr>
          <p:spPr bwMode="auto">
            <a:xfrm>
              <a:off x="-186" y="33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Line 221"/>
            <p:cNvSpPr>
              <a:spLocks noChangeShapeType="1"/>
            </p:cNvSpPr>
            <p:nvPr/>
          </p:nvSpPr>
          <p:spPr bwMode="auto">
            <a:xfrm>
              <a:off x="-186" y="33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222"/>
            <p:cNvSpPr>
              <a:spLocks noChangeShapeType="1"/>
            </p:cNvSpPr>
            <p:nvPr/>
          </p:nvSpPr>
          <p:spPr bwMode="auto">
            <a:xfrm>
              <a:off x="-186" y="31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223"/>
            <p:cNvSpPr>
              <a:spLocks noChangeShapeType="1"/>
            </p:cNvSpPr>
            <p:nvPr/>
          </p:nvSpPr>
          <p:spPr bwMode="auto">
            <a:xfrm>
              <a:off x="-186" y="31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224"/>
            <p:cNvSpPr>
              <a:spLocks noChangeShapeType="1"/>
            </p:cNvSpPr>
            <p:nvPr/>
          </p:nvSpPr>
          <p:spPr bwMode="auto">
            <a:xfrm>
              <a:off x="-186" y="29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225"/>
            <p:cNvSpPr>
              <a:spLocks noChangeShapeType="1"/>
            </p:cNvSpPr>
            <p:nvPr/>
          </p:nvSpPr>
          <p:spPr bwMode="auto">
            <a:xfrm>
              <a:off x="-186" y="29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226"/>
            <p:cNvSpPr>
              <a:spLocks noChangeShapeType="1"/>
            </p:cNvSpPr>
            <p:nvPr/>
          </p:nvSpPr>
          <p:spPr bwMode="auto">
            <a:xfrm>
              <a:off x="-186" y="27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227"/>
            <p:cNvSpPr>
              <a:spLocks noChangeShapeType="1"/>
            </p:cNvSpPr>
            <p:nvPr/>
          </p:nvSpPr>
          <p:spPr bwMode="auto">
            <a:xfrm>
              <a:off x="-186" y="27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228"/>
            <p:cNvSpPr>
              <a:spLocks noChangeShapeType="1"/>
            </p:cNvSpPr>
            <p:nvPr/>
          </p:nvSpPr>
          <p:spPr bwMode="auto">
            <a:xfrm>
              <a:off x="-186" y="25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229"/>
            <p:cNvSpPr>
              <a:spLocks noChangeShapeType="1"/>
            </p:cNvSpPr>
            <p:nvPr/>
          </p:nvSpPr>
          <p:spPr bwMode="auto">
            <a:xfrm>
              <a:off x="-186" y="25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230"/>
            <p:cNvSpPr>
              <a:spLocks noChangeShapeType="1"/>
            </p:cNvSpPr>
            <p:nvPr/>
          </p:nvSpPr>
          <p:spPr bwMode="auto">
            <a:xfrm>
              <a:off x="-186" y="23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Line 231"/>
            <p:cNvSpPr>
              <a:spLocks noChangeShapeType="1"/>
            </p:cNvSpPr>
            <p:nvPr/>
          </p:nvSpPr>
          <p:spPr bwMode="auto">
            <a:xfrm>
              <a:off x="-186" y="23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5" name="Line 232"/>
            <p:cNvSpPr>
              <a:spLocks noChangeShapeType="1"/>
            </p:cNvSpPr>
            <p:nvPr/>
          </p:nvSpPr>
          <p:spPr bwMode="auto">
            <a:xfrm>
              <a:off x="-186" y="19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233"/>
            <p:cNvSpPr>
              <a:spLocks noChangeShapeType="1"/>
            </p:cNvSpPr>
            <p:nvPr/>
          </p:nvSpPr>
          <p:spPr bwMode="auto">
            <a:xfrm>
              <a:off x="-186" y="19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234"/>
            <p:cNvSpPr>
              <a:spLocks noChangeShapeType="1"/>
            </p:cNvSpPr>
            <p:nvPr/>
          </p:nvSpPr>
          <p:spPr bwMode="auto">
            <a:xfrm>
              <a:off x="-186" y="17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235"/>
            <p:cNvSpPr>
              <a:spLocks noChangeShapeType="1"/>
            </p:cNvSpPr>
            <p:nvPr/>
          </p:nvSpPr>
          <p:spPr bwMode="auto">
            <a:xfrm>
              <a:off x="-186" y="17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236"/>
            <p:cNvSpPr>
              <a:spLocks noChangeShapeType="1"/>
            </p:cNvSpPr>
            <p:nvPr/>
          </p:nvSpPr>
          <p:spPr bwMode="auto">
            <a:xfrm>
              <a:off x="-186" y="15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Line 237"/>
            <p:cNvSpPr>
              <a:spLocks noChangeShapeType="1"/>
            </p:cNvSpPr>
            <p:nvPr/>
          </p:nvSpPr>
          <p:spPr bwMode="auto">
            <a:xfrm>
              <a:off x="-186" y="15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1" name="Line 238"/>
            <p:cNvSpPr>
              <a:spLocks noChangeShapeType="1"/>
            </p:cNvSpPr>
            <p:nvPr/>
          </p:nvSpPr>
          <p:spPr bwMode="auto">
            <a:xfrm>
              <a:off x="-186" y="13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Line 239"/>
            <p:cNvSpPr>
              <a:spLocks noChangeShapeType="1"/>
            </p:cNvSpPr>
            <p:nvPr/>
          </p:nvSpPr>
          <p:spPr bwMode="auto">
            <a:xfrm>
              <a:off x="-186" y="13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240"/>
            <p:cNvSpPr>
              <a:spLocks noChangeShapeType="1"/>
            </p:cNvSpPr>
            <p:nvPr/>
          </p:nvSpPr>
          <p:spPr bwMode="auto">
            <a:xfrm>
              <a:off x="-186" y="11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Line 241"/>
            <p:cNvSpPr>
              <a:spLocks noChangeShapeType="1"/>
            </p:cNvSpPr>
            <p:nvPr/>
          </p:nvSpPr>
          <p:spPr bwMode="auto">
            <a:xfrm>
              <a:off x="-186" y="11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5" name="Line 242"/>
            <p:cNvSpPr>
              <a:spLocks noChangeShapeType="1"/>
            </p:cNvSpPr>
            <p:nvPr/>
          </p:nvSpPr>
          <p:spPr bwMode="auto">
            <a:xfrm>
              <a:off x="-186" y="9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Line 243"/>
            <p:cNvSpPr>
              <a:spLocks noChangeShapeType="1"/>
            </p:cNvSpPr>
            <p:nvPr/>
          </p:nvSpPr>
          <p:spPr bwMode="auto">
            <a:xfrm>
              <a:off x="-186" y="9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7" name="Line 244"/>
            <p:cNvSpPr>
              <a:spLocks noChangeShapeType="1"/>
            </p:cNvSpPr>
            <p:nvPr/>
          </p:nvSpPr>
          <p:spPr bwMode="auto">
            <a:xfrm>
              <a:off x="-186" y="7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Line 245"/>
            <p:cNvSpPr>
              <a:spLocks noChangeShapeType="1"/>
            </p:cNvSpPr>
            <p:nvPr/>
          </p:nvSpPr>
          <p:spPr bwMode="auto">
            <a:xfrm>
              <a:off x="-186" y="7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9" name="Line 246"/>
            <p:cNvSpPr>
              <a:spLocks noChangeShapeType="1"/>
            </p:cNvSpPr>
            <p:nvPr/>
          </p:nvSpPr>
          <p:spPr bwMode="auto">
            <a:xfrm>
              <a:off x="-186" y="214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Line 247"/>
            <p:cNvSpPr>
              <a:spLocks noChangeShapeType="1"/>
            </p:cNvSpPr>
            <p:nvPr/>
          </p:nvSpPr>
          <p:spPr bwMode="auto">
            <a:xfrm>
              <a:off x="-186" y="21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1" name="Line 248"/>
            <p:cNvSpPr>
              <a:spLocks noChangeShapeType="1"/>
            </p:cNvSpPr>
            <p:nvPr/>
          </p:nvSpPr>
          <p:spPr bwMode="auto">
            <a:xfrm>
              <a:off x="-186" y="21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Line 249"/>
            <p:cNvSpPr>
              <a:spLocks noChangeShapeType="1"/>
            </p:cNvSpPr>
            <p:nvPr/>
          </p:nvSpPr>
          <p:spPr bwMode="auto">
            <a:xfrm>
              <a:off x="-186" y="2165"/>
              <a:ext cx="285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3" name="Rectangle 250"/>
            <p:cNvSpPr>
              <a:spLocks noChangeArrowheads="1"/>
            </p:cNvSpPr>
            <p:nvPr/>
          </p:nvSpPr>
          <p:spPr bwMode="auto">
            <a:xfrm>
              <a:off x="2612" y="1967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184" name="Freeform 251"/>
            <p:cNvSpPr>
              <a:spLocks/>
            </p:cNvSpPr>
            <p:nvPr/>
          </p:nvSpPr>
          <p:spPr bwMode="auto">
            <a:xfrm>
              <a:off x="2640" y="2105"/>
              <a:ext cx="26" cy="108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185" name="Line 252"/>
            <p:cNvSpPr>
              <a:spLocks noChangeShapeType="1"/>
            </p:cNvSpPr>
            <p:nvPr/>
          </p:nvSpPr>
          <p:spPr bwMode="auto">
            <a:xfrm flipV="1">
              <a:off x="46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6" name="Line 253"/>
            <p:cNvSpPr>
              <a:spLocks noChangeShapeType="1"/>
            </p:cNvSpPr>
            <p:nvPr/>
          </p:nvSpPr>
          <p:spPr bwMode="auto">
            <a:xfrm flipV="1">
              <a:off x="46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7" name="Line 254"/>
            <p:cNvSpPr>
              <a:spLocks noChangeShapeType="1"/>
            </p:cNvSpPr>
            <p:nvPr/>
          </p:nvSpPr>
          <p:spPr bwMode="auto">
            <a:xfrm flipV="1">
              <a:off x="4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8" name="Line 255"/>
            <p:cNvSpPr>
              <a:spLocks noChangeShapeType="1"/>
            </p:cNvSpPr>
            <p:nvPr/>
          </p:nvSpPr>
          <p:spPr bwMode="auto">
            <a:xfrm flipV="1">
              <a:off x="474" y="557"/>
              <a:ext cx="1" cy="320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9" name="Rectangle 256"/>
            <p:cNvSpPr>
              <a:spLocks noChangeArrowheads="1"/>
            </p:cNvSpPr>
            <p:nvPr/>
          </p:nvSpPr>
          <p:spPr bwMode="auto">
            <a:xfrm>
              <a:off x="505" y="545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190" name="Freeform 257"/>
            <p:cNvSpPr>
              <a:spLocks/>
            </p:cNvSpPr>
            <p:nvPr/>
          </p:nvSpPr>
          <p:spPr bwMode="auto">
            <a:xfrm>
              <a:off x="446" y="563"/>
              <a:ext cx="51" cy="54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191" name="Rectangle 25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192" name="Line 259"/>
            <p:cNvSpPr>
              <a:spLocks noChangeShapeType="1"/>
            </p:cNvSpPr>
            <p:nvPr/>
          </p:nvSpPr>
          <p:spPr bwMode="auto">
            <a:xfrm>
              <a:off x="32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3" name="Rectangle 260"/>
            <p:cNvSpPr>
              <a:spLocks noChangeArrowheads="1"/>
            </p:cNvSpPr>
            <p:nvPr/>
          </p:nvSpPr>
          <p:spPr bwMode="auto">
            <a:xfrm>
              <a:off x="4" y="2195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194" name="Rectangle 261"/>
            <p:cNvSpPr>
              <a:spLocks noChangeArrowheads="1"/>
            </p:cNvSpPr>
            <p:nvPr/>
          </p:nvSpPr>
          <p:spPr bwMode="auto">
            <a:xfrm>
              <a:off x="48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195" name="Line 262"/>
            <p:cNvSpPr>
              <a:spLocks noChangeShapeType="1"/>
            </p:cNvSpPr>
            <p:nvPr/>
          </p:nvSpPr>
          <p:spPr bwMode="auto">
            <a:xfrm>
              <a:off x="911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6" name="Rectangle 263"/>
            <p:cNvSpPr>
              <a:spLocks noChangeArrowheads="1"/>
            </p:cNvSpPr>
            <p:nvPr/>
          </p:nvSpPr>
          <p:spPr bwMode="auto">
            <a:xfrm>
              <a:off x="914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197" name="Line 264"/>
            <p:cNvSpPr>
              <a:spLocks noChangeShapeType="1"/>
            </p:cNvSpPr>
            <p:nvPr/>
          </p:nvSpPr>
          <p:spPr bwMode="auto">
            <a:xfrm>
              <a:off x="135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8" name="Rectangle 265"/>
            <p:cNvSpPr>
              <a:spLocks noChangeArrowheads="1"/>
            </p:cNvSpPr>
            <p:nvPr/>
          </p:nvSpPr>
          <p:spPr bwMode="auto">
            <a:xfrm>
              <a:off x="135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199" name="Line 266"/>
            <p:cNvSpPr>
              <a:spLocks noChangeShapeType="1"/>
            </p:cNvSpPr>
            <p:nvPr/>
          </p:nvSpPr>
          <p:spPr bwMode="auto">
            <a:xfrm>
              <a:off x="179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0" name="Rectangle 267"/>
            <p:cNvSpPr>
              <a:spLocks noChangeArrowheads="1"/>
            </p:cNvSpPr>
            <p:nvPr/>
          </p:nvSpPr>
          <p:spPr bwMode="auto">
            <a:xfrm>
              <a:off x="179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201" name="Line 268"/>
            <p:cNvSpPr>
              <a:spLocks noChangeShapeType="1"/>
            </p:cNvSpPr>
            <p:nvPr/>
          </p:nvSpPr>
          <p:spPr bwMode="auto">
            <a:xfrm>
              <a:off x="2229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2" name="Rectangle 269"/>
            <p:cNvSpPr>
              <a:spLocks noChangeArrowheads="1"/>
            </p:cNvSpPr>
            <p:nvPr/>
          </p:nvSpPr>
          <p:spPr bwMode="auto">
            <a:xfrm>
              <a:off x="223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203" name="Rectangle 270"/>
            <p:cNvSpPr>
              <a:spLocks noChangeArrowheads="1"/>
            </p:cNvSpPr>
            <p:nvPr/>
          </p:nvSpPr>
          <p:spPr bwMode="auto">
            <a:xfrm>
              <a:off x="399" y="3299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4204" name="Line 271"/>
            <p:cNvSpPr>
              <a:spLocks noChangeShapeType="1"/>
            </p:cNvSpPr>
            <p:nvPr/>
          </p:nvSpPr>
          <p:spPr bwMode="auto">
            <a:xfrm>
              <a:off x="457" y="3359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5" name="Rectangle 272"/>
            <p:cNvSpPr>
              <a:spLocks noChangeArrowheads="1"/>
            </p:cNvSpPr>
            <p:nvPr/>
          </p:nvSpPr>
          <p:spPr bwMode="auto">
            <a:xfrm>
              <a:off x="399" y="2903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206" name="Line 273"/>
            <p:cNvSpPr>
              <a:spLocks noChangeShapeType="1"/>
            </p:cNvSpPr>
            <p:nvPr/>
          </p:nvSpPr>
          <p:spPr bwMode="auto">
            <a:xfrm>
              <a:off x="457" y="29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7" name="Rectangle 274"/>
            <p:cNvSpPr>
              <a:spLocks noChangeArrowheads="1"/>
            </p:cNvSpPr>
            <p:nvPr/>
          </p:nvSpPr>
          <p:spPr bwMode="auto">
            <a:xfrm>
              <a:off x="399" y="2501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208" name="Line 275"/>
            <p:cNvSpPr>
              <a:spLocks noChangeShapeType="1"/>
            </p:cNvSpPr>
            <p:nvPr/>
          </p:nvSpPr>
          <p:spPr bwMode="auto">
            <a:xfrm>
              <a:off x="457" y="25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9" name="Rectangle 276"/>
            <p:cNvSpPr>
              <a:spLocks noChangeArrowheads="1"/>
            </p:cNvSpPr>
            <p:nvPr/>
          </p:nvSpPr>
          <p:spPr bwMode="auto">
            <a:xfrm>
              <a:off x="427" y="1703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210" name="Line 277"/>
            <p:cNvSpPr>
              <a:spLocks noChangeShapeType="1"/>
            </p:cNvSpPr>
            <p:nvPr/>
          </p:nvSpPr>
          <p:spPr bwMode="auto">
            <a:xfrm>
              <a:off x="457" y="17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1" name="Rectangle 278"/>
            <p:cNvSpPr>
              <a:spLocks noChangeArrowheads="1"/>
            </p:cNvSpPr>
            <p:nvPr/>
          </p:nvSpPr>
          <p:spPr bwMode="auto">
            <a:xfrm>
              <a:off x="427" y="1301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212" name="Line 279"/>
            <p:cNvSpPr>
              <a:spLocks noChangeShapeType="1"/>
            </p:cNvSpPr>
            <p:nvPr/>
          </p:nvSpPr>
          <p:spPr bwMode="auto">
            <a:xfrm>
              <a:off x="457" y="13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3" name="Rectangle 280"/>
            <p:cNvSpPr>
              <a:spLocks noChangeArrowheads="1"/>
            </p:cNvSpPr>
            <p:nvPr/>
          </p:nvSpPr>
          <p:spPr bwMode="auto">
            <a:xfrm>
              <a:off x="427" y="90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214" name="Line 281"/>
            <p:cNvSpPr>
              <a:spLocks noChangeShapeType="1"/>
            </p:cNvSpPr>
            <p:nvPr/>
          </p:nvSpPr>
          <p:spPr bwMode="auto">
            <a:xfrm>
              <a:off x="457" y="965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5" name="Freeform 282"/>
            <p:cNvSpPr>
              <a:spLocks/>
            </p:cNvSpPr>
            <p:nvPr/>
          </p:nvSpPr>
          <p:spPr bwMode="auto">
            <a:xfrm>
              <a:off x="399" y="2009"/>
              <a:ext cx="42" cy="150"/>
            </a:xfrm>
            <a:custGeom>
              <a:avLst/>
              <a:gdLst>
                <a:gd name="T0" fmla="*/ 42 w 15"/>
                <a:gd name="T1" fmla="*/ 0 h 25"/>
                <a:gd name="T2" fmla="*/ 36 w 15"/>
                <a:gd name="T3" fmla="*/ 12 h 25"/>
                <a:gd name="T4" fmla="*/ 31 w 15"/>
                <a:gd name="T5" fmla="*/ 24 h 25"/>
                <a:gd name="T6" fmla="*/ 25 w 15"/>
                <a:gd name="T7" fmla="*/ 36 h 25"/>
                <a:gd name="T8" fmla="*/ 20 w 15"/>
                <a:gd name="T9" fmla="*/ 54 h 25"/>
                <a:gd name="T10" fmla="*/ 14 w 15"/>
                <a:gd name="T11" fmla="*/ 66 h 25"/>
                <a:gd name="T12" fmla="*/ 8 w 15"/>
                <a:gd name="T13" fmla="*/ 90 h 25"/>
                <a:gd name="T14" fmla="*/ 3 w 15"/>
                <a:gd name="T15" fmla="*/ 120 h 25"/>
                <a:gd name="T16" fmla="*/ 3 w 15"/>
                <a:gd name="T17" fmla="*/ 132 h 25"/>
                <a:gd name="T18" fmla="*/ 0 w 15"/>
                <a:gd name="T19" fmla="*/ 150 h 25"/>
                <a:gd name="T20" fmla="*/ 0 w 15"/>
                <a:gd name="T21" fmla="*/ 150 h 25"/>
                <a:gd name="T22" fmla="*/ 0 w 15"/>
                <a:gd name="T23" fmla="*/ 150 h 25"/>
                <a:gd name="T24" fmla="*/ 0 w 15"/>
                <a:gd name="T25" fmla="*/ 15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25"/>
                <a:gd name="T41" fmla="*/ 15 w 1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25">
                  <a:moveTo>
                    <a:pt x="15" y="0"/>
                  </a:moveTo>
                  <a:lnTo>
                    <a:pt x="13" y="2"/>
                  </a:lnTo>
                  <a:lnTo>
                    <a:pt x="11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16" name="Freeform 283"/>
            <p:cNvSpPr>
              <a:spLocks/>
            </p:cNvSpPr>
            <p:nvPr/>
          </p:nvSpPr>
          <p:spPr bwMode="auto">
            <a:xfrm>
              <a:off x="441" y="1049"/>
              <a:ext cx="2230" cy="960"/>
            </a:xfrm>
            <a:custGeom>
              <a:avLst/>
              <a:gdLst>
                <a:gd name="T0" fmla="*/ 34 w 797"/>
                <a:gd name="T1" fmla="*/ 912 h 160"/>
                <a:gd name="T2" fmla="*/ 73 w 797"/>
                <a:gd name="T3" fmla="*/ 864 h 160"/>
                <a:gd name="T4" fmla="*/ 112 w 797"/>
                <a:gd name="T5" fmla="*/ 822 h 160"/>
                <a:gd name="T6" fmla="*/ 151 w 797"/>
                <a:gd name="T7" fmla="*/ 786 h 160"/>
                <a:gd name="T8" fmla="*/ 190 w 797"/>
                <a:gd name="T9" fmla="*/ 756 h 160"/>
                <a:gd name="T10" fmla="*/ 229 w 797"/>
                <a:gd name="T11" fmla="*/ 726 h 160"/>
                <a:gd name="T12" fmla="*/ 269 w 797"/>
                <a:gd name="T13" fmla="*/ 702 h 160"/>
                <a:gd name="T14" fmla="*/ 308 w 797"/>
                <a:gd name="T15" fmla="*/ 678 h 160"/>
                <a:gd name="T16" fmla="*/ 347 w 797"/>
                <a:gd name="T17" fmla="*/ 654 h 160"/>
                <a:gd name="T18" fmla="*/ 386 w 797"/>
                <a:gd name="T19" fmla="*/ 630 h 160"/>
                <a:gd name="T20" fmla="*/ 425 w 797"/>
                <a:gd name="T21" fmla="*/ 606 h 160"/>
                <a:gd name="T22" fmla="*/ 464 w 797"/>
                <a:gd name="T23" fmla="*/ 588 h 160"/>
                <a:gd name="T24" fmla="*/ 504 w 797"/>
                <a:gd name="T25" fmla="*/ 570 h 160"/>
                <a:gd name="T26" fmla="*/ 543 w 797"/>
                <a:gd name="T27" fmla="*/ 546 h 160"/>
                <a:gd name="T28" fmla="*/ 582 w 797"/>
                <a:gd name="T29" fmla="*/ 528 h 160"/>
                <a:gd name="T30" fmla="*/ 621 w 797"/>
                <a:gd name="T31" fmla="*/ 510 h 160"/>
                <a:gd name="T32" fmla="*/ 660 w 797"/>
                <a:gd name="T33" fmla="*/ 492 h 160"/>
                <a:gd name="T34" fmla="*/ 699 w 797"/>
                <a:gd name="T35" fmla="*/ 480 h 160"/>
                <a:gd name="T36" fmla="*/ 739 w 797"/>
                <a:gd name="T37" fmla="*/ 462 h 160"/>
                <a:gd name="T38" fmla="*/ 778 w 797"/>
                <a:gd name="T39" fmla="*/ 444 h 160"/>
                <a:gd name="T40" fmla="*/ 817 w 797"/>
                <a:gd name="T41" fmla="*/ 426 h 160"/>
                <a:gd name="T42" fmla="*/ 856 w 797"/>
                <a:gd name="T43" fmla="*/ 414 h 160"/>
                <a:gd name="T44" fmla="*/ 895 w 797"/>
                <a:gd name="T45" fmla="*/ 396 h 160"/>
                <a:gd name="T46" fmla="*/ 935 w 797"/>
                <a:gd name="T47" fmla="*/ 384 h 160"/>
                <a:gd name="T48" fmla="*/ 974 w 797"/>
                <a:gd name="T49" fmla="*/ 366 h 160"/>
                <a:gd name="T50" fmla="*/ 1013 w 797"/>
                <a:gd name="T51" fmla="*/ 354 h 160"/>
                <a:gd name="T52" fmla="*/ 1052 w 797"/>
                <a:gd name="T53" fmla="*/ 342 h 160"/>
                <a:gd name="T54" fmla="*/ 1091 w 797"/>
                <a:gd name="T55" fmla="*/ 324 h 160"/>
                <a:gd name="T56" fmla="*/ 1130 w 797"/>
                <a:gd name="T57" fmla="*/ 312 h 160"/>
                <a:gd name="T58" fmla="*/ 1170 w 797"/>
                <a:gd name="T59" fmla="*/ 300 h 160"/>
                <a:gd name="T60" fmla="*/ 1209 w 797"/>
                <a:gd name="T61" fmla="*/ 288 h 160"/>
                <a:gd name="T62" fmla="*/ 1248 w 797"/>
                <a:gd name="T63" fmla="*/ 276 h 160"/>
                <a:gd name="T64" fmla="*/ 1287 w 797"/>
                <a:gd name="T65" fmla="*/ 264 h 160"/>
                <a:gd name="T66" fmla="*/ 1326 w 797"/>
                <a:gd name="T67" fmla="*/ 246 h 160"/>
                <a:gd name="T68" fmla="*/ 1365 w 797"/>
                <a:gd name="T69" fmla="*/ 234 h 160"/>
                <a:gd name="T70" fmla="*/ 1405 w 797"/>
                <a:gd name="T71" fmla="*/ 222 h 160"/>
                <a:gd name="T72" fmla="*/ 1444 w 797"/>
                <a:gd name="T73" fmla="*/ 210 h 160"/>
                <a:gd name="T74" fmla="*/ 1483 w 797"/>
                <a:gd name="T75" fmla="*/ 198 h 160"/>
                <a:gd name="T76" fmla="*/ 1522 w 797"/>
                <a:gd name="T77" fmla="*/ 192 h 160"/>
                <a:gd name="T78" fmla="*/ 1561 w 797"/>
                <a:gd name="T79" fmla="*/ 180 h 160"/>
                <a:gd name="T80" fmla="*/ 1600 w 797"/>
                <a:gd name="T81" fmla="*/ 168 h 160"/>
                <a:gd name="T82" fmla="*/ 1640 w 797"/>
                <a:gd name="T83" fmla="*/ 156 h 160"/>
                <a:gd name="T84" fmla="*/ 1679 w 797"/>
                <a:gd name="T85" fmla="*/ 144 h 160"/>
                <a:gd name="T86" fmla="*/ 1718 w 797"/>
                <a:gd name="T87" fmla="*/ 132 h 160"/>
                <a:gd name="T88" fmla="*/ 1757 w 797"/>
                <a:gd name="T89" fmla="*/ 120 h 160"/>
                <a:gd name="T90" fmla="*/ 1796 w 797"/>
                <a:gd name="T91" fmla="*/ 114 h 160"/>
                <a:gd name="T92" fmla="*/ 1835 w 797"/>
                <a:gd name="T93" fmla="*/ 102 h 160"/>
                <a:gd name="T94" fmla="*/ 1875 w 797"/>
                <a:gd name="T95" fmla="*/ 90 h 160"/>
                <a:gd name="T96" fmla="*/ 1914 w 797"/>
                <a:gd name="T97" fmla="*/ 78 h 160"/>
                <a:gd name="T98" fmla="*/ 1953 w 797"/>
                <a:gd name="T99" fmla="*/ 72 h 160"/>
                <a:gd name="T100" fmla="*/ 1992 w 797"/>
                <a:gd name="T101" fmla="*/ 60 h 160"/>
                <a:gd name="T102" fmla="*/ 2031 w 797"/>
                <a:gd name="T103" fmla="*/ 48 h 160"/>
                <a:gd name="T104" fmla="*/ 2071 w 797"/>
                <a:gd name="T105" fmla="*/ 42 h 160"/>
                <a:gd name="T106" fmla="*/ 2110 w 797"/>
                <a:gd name="T107" fmla="*/ 30 h 160"/>
                <a:gd name="T108" fmla="*/ 2149 w 797"/>
                <a:gd name="T109" fmla="*/ 18 h 160"/>
                <a:gd name="T110" fmla="*/ 2188 w 797"/>
                <a:gd name="T111" fmla="*/ 12 h 160"/>
                <a:gd name="T112" fmla="*/ 2227 w 797"/>
                <a:gd name="T113" fmla="*/ 0 h 1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7"/>
                <a:gd name="T172" fmla="*/ 0 h 160"/>
                <a:gd name="T173" fmla="*/ 797 w 797"/>
                <a:gd name="T174" fmla="*/ 160 h 1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7" h="160">
                  <a:moveTo>
                    <a:pt x="0" y="160"/>
                  </a:moveTo>
                  <a:lnTo>
                    <a:pt x="2" y="159"/>
                  </a:lnTo>
                  <a:lnTo>
                    <a:pt x="4" y="157"/>
                  </a:lnTo>
                  <a:lnTo>
                    <a:pt x="6" y="156"/>
                  </a:lnTo>
                  <a:lnTo>
                    <a:pt x="8" y="154"/>
                  </a:lnTo>
                  <a:lnTo>
                    <a:pt x="10" y="153"/>
                  </a:lnTo>
                  <a:lnTo>
                    <a:pt x="12" y="152"/>
                  </a:lnTo>
                  <a:lnTo>
                    <a:pt x="14" y="151"/>
                  </a:lnTo>
                  <a:lnTo>
                    <a:pt x="16" y="149"/>
                  </a:lnTo>
                  <a:lnTo>
                    <a:pt x="18" y="148"/>
                  </a:lnTo>
                  <a:lnTo>
                    <a:pt x="20" y="147"/>
                  </a:lnTo>
                  <a:lnTo>
                    <a:pt x="22" y="146"/>
                  </a:lnTo>
                  <a:lnTo>
                    <a:pt x="24" y="145"/>
                  </a:lnTo>
                  <a:lnTo>
                    <a:pt x="26" y="144"/>
                  </a:lnTo>
                  <a:lnTo>
                    <a:pt x="28" y="143"/>
                  </a:lnTo>
                  <a:lnTo>
                    <a:pt x="30" y="142"/>
                  </a:lnTo>
                  <a:lnTo>
                    <a:pt x="32" y="141"/>
                  </a:lnTo>
                  <a:lnTo>
                    <a:pt x="34" y="140"/>
                  </a:lnTo>
                  <a:lnTo>
                    <a:pt x="36" y="139"/>
                  </a:lnTo>
                  <a:lnTo>
                    <a:pt x="38" y="138"/>
                  </a:lnTo>
                  <a:lnTo>
                    <a:pt x="40" y="137"/>
                  </a:lnTo>
                  <a:lnTo>
                    <a:pt x="42" y="136"/>
                  </a:lnTo>
                  <a:lnTo>
                    <a:pt x="44" y="136"/>
                  </a:lnTo>
                  <a:lnTo>
                    <a:pt x="46" y="135"/>
                  </a:lnTo>
                  <a:lnTo>
                    <a:pt x="48" y="134"/>
                  </a:lnTo>
                  <a:lnTo>
                    <a:pt x="50" y="133"/>
                  </a:lnTo>
                  <a:lnTo>
                    <a:pt x="52" y="132"/>
                  </a:lnTo>
                  <a:lnTo>
                    <a:pt x="54" y="131"/>
                  </a:lnTo>
                  <a:lnTo>
                    <a:pt x="56" y="131"/>
                  </a:lnTo>
                  <a:lnTo>
                    <a:pt x="58" y="130"/>
                  </a:lnTo>
                  <a:lnTo>
                    <a:pt x="60" y="129"/>
                  </a:lnTo>
                  <a:lnTo>
                    <a:pt x="62" y="128"/>
                  </a:lnTo>
                  <a:lnTo>
                    <a:pt x="64" y="128"/>
                  </a:lnTo>
                  <a:lnTo>
                    <a:pt x="66" y="127"/>
                  </a:lnTo>
                  <a:lnTo>
                    <a:pt x="68" y="126"/>
                  </a:lnTo>
                  <a:lnTo>
                    <a:pt x="70" y="126"/>
                  </a:lnTo>
                  <a:lnTo>
                    <a:pt x="72" y="125"/>
                  </a:lnTo>
                  <a:lnTo>
                    <a:pt x="74" y="124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0" y="122"/>
                  </a:lnTo>
                  <a:lnTo>
                    <a:pt x="82" y="121"/>
                  </a:lnTo>
                  <a:lnTo>
                    <a:pt x="84" y="121"/>
                  </a:lnTo>
                  <a:lnTo>
                    <a:pt x="86" y="120"/>
                  </a:lnTo>
                  <a:lnTo>
                    <a:pt x="88" y="119"/>
                  </a:lnTo>
                  <a:lnTo>
                    <a:pt x="90" y="119"/>
                  </a:lnTo>
                  <a:lnTo>
                    <a:pt x="92" y="118"/>
                  </a:lnTo>
                  <a:lnTo>
                    <a:pt x="94" y="118"/>
                  </a:lnTo>
                  <a:lnTo>
                    <a:pt x="96" y="117"/>
                  </a:lnTo>
                  <a:lnTo>
                    <a:pt x="98" y="116"/>
                  </a:lnTo>
                  <a:lnTo>
                    <a:pt x="100" y="116"/>
                  </a:lnTo>
                  <a:lnTo>
                    <a:pt x="102" y="115"/>
                  </a:lnTo>
                  <a:lnTo>
                    <a:pt x="104" y="115"/>
                  </a:lnTo>
                  <a:lnTo>
                    <a:pt x="106" y="114"/>
                  </a:lnTo>
                  <a:lnTo>
                    <a:pt x="108" y="113"/>
                  </a:lnTo>
                  <a:lnTo>
                    <a:pt x="110" y="113"/>
                  </a:lnTo>
                  <a:lnTo>
                    <a:pt x="112" y="112"/>
                  </a:lnTo>
                  <a:lnTo>
                    <a:pt x="114" y="112"/>
                  </a:lnTo>
                  <a:lnTo>
                    <a:pt x="116" y="111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09"/>
                  </a:lnTo>
                  <a:lnTo>
                    <a:pt x="124" y="109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30" y="107"/>
                  </a:lnTo>
                  <a:lnTo>
                    <a:pt x="132" y="107"/>
                  </a:lnTo>
                  <a:lnTo>
                    <a:pt x="134" y="106"/>
                  </a:lnTo>
                  <a:lnTo>
                    <a:pt x="136" y="106"/>
                  </a:lnTo>
                  <a:lnTo>
                    <a:pt x="138" y="105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44" y="103"/>
                  </a:lnTo>
                  <a:lnTo>
                    <a:pt x="146" y="103"/>
                  </a:lnTo>
                  <a:lnTo>
                    <a:pt x="148" y="102"/>
                  </a:lnTo>
                  <a:lnTo>
                    <a:pt x="150" y="102"/>
                  </a:lnTo>
                  <a:lnTo>
                    <a:pt x="152" y="101"/>
                  </a:lnTo>
                  <a:lnTo>
                    <a:pt x="154" y="101"/>
                  </a:lnTo>
                  <a:lnTo>
                    <a:pt x="156" y="100"/>
                  </a:lnTo>
                  <a:lnTo>
                    <a:pt x="158" y="100"/>
                  </a:lnTo>
                  <a:lnTo>
                    <a:pt x="160" y="99"/>
                  </a:lnTo>
                  <a:lnTo>
                    <a:pt x="162" y="99"/>
                  </a:lnTo>
                  <a:lnTo>
                    <a:pt x="164" y="98"/>
                  </a:lnTo>
                  <a:lnTo>
                    <a:pt x="166" y="98"/>
                  </a:lnTo>
                  <a:lnTo>
                    <a:pt x="168" y="97"/>
                  </a:lnTo>
                  <a:lnTo>
                    <a:pt x="170" y="97"/>
                  </a:lnTo>
                  <a:lnTo>
                    <a:pt x="172" y="96"/>
                  </a:lnTo>
                  <a:lnTo>
                    <a:pt x="174" y="96"/>
                  </a:lnTo>
                  <a:lnTo>
                    <a:pt x="176" y="96"/>
                  </a:lnTo>
                  <a:lnTo>
                    <a:pt x="178" y="95"/>
                  </a:lnTo>
                  <a:lnTo>
                    <a:pt x="180" y="95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6" y="93"/>
                  </a:lnTo>
                  <a:lnTo>
                    <a:pt x="188" y="93"/>
                  </a:lnTo>
                  <a:lnTo>
                    <a:pt x="190" y="92"/>
                  </a:lnTo>
                  <a:lnTo>
                    <a:pt x="192" y="92"/>
                  </a:lnTo>
                  <a:lnTo>
                    <a:pt x="194" y="91"/>
                  </a:lnTo>
                  <a:lnTo>
                    <a:pt x="196" y="91"/>
                  </a:lnTo>
                  <a:lnTo>
                    <a:pt x="198" y="90"/>
                  </a:lnTo>
                  <a:lnTo>
                    <a:pt x="200" y="90"/>
                  </a:lnTo>
                  <a:lnTo>
                    <a:pt x="202" y="90"/>
                  </a:lnTo>
                  <a:lnTo>
                    <a:pt x="204" y="89"/>
                  </a:lnTo>
                  <a:lnTo>
                    <a:pt x="206" y="89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2" y="87"/>
                  </a:lnTo>
                  <a:lnTo>
                    <a:pt x="214" y="87"/>
                  </a:lnTo>
                  <a:lnTo>
                    <a:pt x="216" y="87"/>
                  </a:lnTo>
                  <a:lnTo>
                    <a:pt x="218" y="86"/>
                  </a:lnTo>
                  <a:lnTo>
                    <a:pt x="220" y="86"/>
                  </a:lnTo>
                  <a:lnTo>
                    <a:pt x="222" y="85"/>
                  </a:lnTo>
                  <a:lnTo>
                    <a:pt x="224" y="85"/>
                  </a:lnTo>
                  <a:lnTo>
                    <a:pt x="226" y="84"/>
                  </a:lnTo>
                  <a:lnTo>
                    <a:pt x="228" y="84"/>
                  </a:lnTo>
                  <a:lnTo>
                    <a:pt x="230" y="84"/>
                  </a:lnTo>
                  <a:lnTo>
                    <a:pt x="232" y="83"/>
                  </a:lnTo>
                  <a:lnTo>
                    <a:pt x="234" y="83"/>
                  </a:lnTo>
                  <a:lnTo>
                    <a:pt x="236" y="82"/>
                  </a:lnTo>
                  <a:lnTo>
                    <a:pt x="238" y="82"/>
                  </a:lnTo>
                  <a:lnTo>
                    <a:pt x="240" y="82"/>
                  </a:lnTo>
                  <a:lnTo>
                    <a:pt x="242" y="81"/>
                  </a:lnTo>
                  <a:lnTo>
                    <a:pt x="244" y="81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79"/>
                  </a:lnTo>
                  <a:lnTo>
                    <a:pt x="254" y="79"/>
                  </a:lnTo>
                  <a:lnTo>
                    <a:pt x="256" y="78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2" y="77"/>
                  </a:lnTo>
                  <a:lnTo>
                    <a:pt x="264" y="77"/>
                  </a:lnTo>
                  <a:lnTo>
                    <a:pt x="266" y="76"/>
                  </a:lnTo>
                  <a:lnTo>
                    <a:pt x="268" y="76"/>
                  </a:lnTo>
                  <a:lnTo>
                    <a:pt x="270" y="76"/>
                  </a:lnTo>
                  <a:lnTo>
                    <a:pt x="272" y="75"/>
                  </a:lnTo>
                  <a:lnTo>
                    <a:pt x="274" y="75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0" y="74"/>
                  </a:lnTo>
                  <a:lnTo>
                    <a:pt x="282" y="73"/>
                  </a:lnTo>
                  <a:lnTo>
                    <a:pt x="284" y="73"/>
                  </a:lnTo>
                  <a:lnTo>
                    <a:pt x="286" y="73"/>
                  </a:lnTo>
                  <a:lnTo>
                    <a:pt x="288" y="72"/>
                  </a:lnTo>
                  <a:lnTo>
                    <a:pt x="290" y="72"/>
                  </a:lnTo>
                  <a:lnTo>
                    <a:pt x="292" y="71"/>
                  </a:lnTo>
                  <a:lnTo>
                    <a:pt x="294" y="71"/>
                  </a:lnTo>
                  <a:lnTo>
                    <a:pt x="296" y="71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2" y="70"/>
                  </a:lnTo>
                  <a:lnTo>
                    <a:pt x="304" y="69"/>
                  </a:lnTo>
                  <a:lnTo>
                    <a:pt x="306" y="69"/>
                  </a:lnTo>
                  <a:lnTo>
                    <a:pt x="308" y="68"/>
                  </a:lnTo>
                  <a:lnTo>
                    <a:pt x="310" y="68"/>
                  </a:lnTo>
                  <a:lnTo>
                    <a:pt x="312" y="68"/>
                  </a:lnTo>
                  <a:lnTo>
                    <a:pt x="314" y="67"/>
                  </a:lnTo>
                  <a:lnTo>
                    <a:pt x="316" y="67"/>
                  </a:lnTo>
                  <a:lnTo>
                    <a:pt x="318" y="67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5"/>
                  </a:lnTo>
                  <a:lnTo>
                    <a:pt x="328" y="65"/>
                  </a:lnTo>
                  <a:lnTo>
                    <a:pt x="330" y="65"/>
                  </a:lnTo>
                  <a:lnTo>
                    <a:pt x="332" y="64"/>
                  </a:lnTo>
                  <a:lnTo>
                    <a:pt x="334" y="64"/>
                  </a:lnTo>
                  <a:lnTo>
                    <a:pt x="336" y="64"/>
                  </a:lnTo>
                  <a:lnTo>
                    <a:pt x="338" y="63"/>
                  </a:lnTo>
                  <a:lnTo>
                    <a:pt x="340" y="63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6" y="62"/>
                  </a:lnTo>
                  <a:lnTo>
                    <a:pt x="348" y="61"/>
                  </a:lnTo>
                  <a:lnTo>
                    <a:pt x="350" y="61"/>
                  </a:lnTo>
                  <a:lnTo>
                    <a:pt x="352" y="61"/>
                  </a:lnTo>
                  <a:lnTo>
                    <a:pt x="354" y="60"/>
                  </a:lnTo>
                  <a:lnTo>
                    <a:pt x="356" y="60"/>
                  </a:lnTo>
                  <a:lnTo>
                    <a:pt x="358" y="60"/>
                  </a:lnTo>
                  <a:lnTo>
                    <a:pt x="360" y="59"/>
                  </a:lnTo>
                  <a:lnTo>
                    <a:pt x="362" y="59"/>
                  </a:lnTo>
                  <a:lnTo>
                    <a:pt x="364" y="59"/>
                  </a:lnTo>
                  <a:lnTo>
                    <a:pt x="366" y="58"/>
                  </a:lnTo>
                  <a:lnTo>
                    <a:pt x="368" y="58"/>
                  </a:lnTo>
                  <a:lnTo>
                    <a:pt x="370" y="58"/>
                  </a:lnTo>
                  <a:lnTo>
                    <a:pt x="372" y="57"/>
                  </a:lnTo>
                  <a:lnTo>
                    <a:pt x="374" y="57"/>
                  </a:lnTo>
                  <a:lnTo>
                    <a:pt x="376" y="57"/>
                  </a:lnTo>
                  <a:lnTo>
                    <a:pt x="378" y="56"/>
                  </a:lnTo>
                  <a:lnTo>
                    <a:pt x="380" y="56"/>
                  </a:lnTo>
                  <a:lnTo>
                    <a:pt x="382" y="56"/>
                  </a:lnTo>
                  <a:lnTo>
                    <a:pt x="384" y="55"/>
                  </a:lnTo>
                  <a:lnTo>
                    <a:pt x="386" y="55"/>
                  </a:lnTo>
                  <a:lnTo>
                    <a:pt x="388" y="55"/>
                  </a:lnTo>
                  <a:lnTo>
                    <a:pt x="390" y="54"/>
                  </a:lnTo>
                  <a:lnTo>
                    <a:pt x="392" y="54"/>
                  </a:lnTo>
                  <a:lnTo>
                    <a:pt x="394" y="54"/>
                  </a:lnTo>
                  <a:lnTo>
                    <a:pt x="396" y="53"/>
                  </a:lnTo>
                  <a:lnTo>
                    <a:pt x="398" y="53"/>
                  </a:lnTo>
                  <a:lnTo>
                    <a:pt x="400" y="53"/>
                  </a:lnTo>
                  <a:lnTo>
                    <a:pt x="402" y="53"/>
                  </a:lnTo>
                  <a:lnTo>
                    <a:pt x="404" y="52"/>
                  </a:lnTo>
                  <a:lnTo>
                    <a:pt x="406" y="52"/>
                  </a:lnTo>
                  <a:lnTo>
                    <a:pt x="408" y="52"/>
                  </a:lnTo>
                  <a:lnTo>
                    <a:pt x="410" y="51"/>
                  </a:lnTo>
                  <a:lnTo>
                    <a:pt x="412" y="51"/>
                  </a:lnTo>
                  <a:lnTo>
                    <a:pt x="414" y="51"/>
                  </a:lnTo>
                  <a:lnTo>
                    <a:pt x="416" y="50"/>
                  </a:lnTo>
                  <a:lnTo>
                    <a:pt x="418" y="50"/>
                  </a:lnTo>
                  <a:lnTo>
                    <a:pt x="420" y="50"/>
                  </a:lnTo>
                  <a:lnTo>
                    <a:pt x="422" y="49"/>
                  </a:lnTo>
                  <a:lnTo>
                    <a:pt x="424" y="49"/>
                  </a:lnTo>
                  <a:lnTo>
                    <a:pt x="426" y="49"/>
                  </a:lnTo>
                  <a:lnTo>
                    <a:pt x="428" y="48"/>
                  </a:lnTo>
                  <a:lnTo>
                    <a:pt x="430" y="48"/>
                  </a:lnTo>
                  <a:lnTo>
                    <a:pt x="432" y="48"/>
                  </a:lnTo>
                  <a:lnTo>
                    <a:pt x="434" y="48"/>
                  </a:lnTo>
                  <a:lnTo>
                    <a:pt x="436" y="47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2" y="46"/>
                  </a:lnTo>
                  <a:lnTo>
                    <a:pt x="444" y="46"/>
                  </a:lnTo>
                  <a:lnTo>
                    <a:pt x="446" y="46"/>
                  </a:lnTo>
                  <a:lnTo>
                    <a:pt x="448" y="45"/>
                  </a:lnTo>
                  <a:lnTo>
                    <a:pt x="450" y="45"/>
                  </a:lnTo>
                  <a:lnTo>
                    <a:pt x="452" y="45"/>
                  </a:lnTo>
                  <a:lnTo>
                    <a:pt x="454" y="44"/>
                  </a:lnTo>
                  <a:lnTo>
                    <a:pt x="456" y="44"/>
                  </a:lnTo>
                  <a:lnTo>
                    <a:pt x="458" y="44"/>
                  </a:lnTo>
                  <a:lnTo>
                    <a:pt x="460" y="44"/>
                  </a:lnTo>
                  <a:lnTo>
                    <a:pt x="462" y="43"/>
                  </a:lnTo>
                  <a:lnTo>
                    <a:pt x="464" y="43"/>
                  </a:lnTo>
                  <a:lnTo>
                    <a:pt x="466" y="43"/>
                  </a:lnTo>
                  <a:lnTo>
                    <a:pt x="468" y="42"/>
                  </a:lnTo>
                  <a:lnTo>
                    <a:pt x="470" y="42"/>
                  </a:lnTo>
                  <a:lnTo>
                    <a:pt x="472" y="42"/>
                  </a:lnTo>
                  <a:lnTo>
                    <a:pt x="474" y="41"/>
                  </a:lnTo>
                  <a:lnTo>
                    <a:pt x="476" y="41"/>
                  </a:lnTo>
                  <a:lnTo>
                    <a:pt x="478" y="41"/>
                  </a:lnTo>
                  <a:lnTo>
                    <a:pt x="480" y="41"/>
                  </a:lnTo>
                  <a:lnTo>
                    <a:pt x="482" y="40"/>
                  </a:lnTo>
                  <a:lnTo>
                    <a:pt x="484" y="40"/>
                  </a:lnTo>
                  <a:lnTo>
                    <a:pt x="486" y="40"/>
                  </a:lnTo>
                  <a:lnTo>
                    <a:pt x="488" y="39"/>
                  </a:lnTo>
                  <a:lnTo>
                    <a:pt x="490" y="39"/>
                  </a:lnTo>
                  <a:lnTo>
                    <a:pt x="492" y="39"/>
                  </a:lnTo>
                  <a:lnTo>
                    <a:pt x="494" y="39"/>
                  </a:lnTo>
                  <a:lnTo>
                    <a:pt x="496" y="38"/>
                  </a:lnTo>
                  <a:lnTo>
                    <a:pt x="498" y="38"/>
                  </a:lnTo>
                  <a:lnTo>
                    <a:pt x="500" y="38"/>
                  </a:lnTo>
                  <a:lnTo>
                    <a:pt x="502" y="37"/>
                  </a:lnTo>
                  <a:lnTo>
                    <a:pt x="504" y="37"/>
                  </a:lnTo>
                  <a:lnTo>
                    <a:pt x="506" y="37"/>
                  </a:lnTo>
                  <a:lnTo>
                    <a:pt x="508" y="37"/>
                  </a:lnTo>
                  <a:lnTo>
                    <a:pt x="510" y="36"/>
                  </a:lnTo>
                  <a:lnTo>
                    <a:pt x="512" y="36"/>
                  </a:lnTo>
                  <a:lnTo>
                    <a:pt x="514" y="36"/>
                  </a:lnTo>
                  <a:lnTo>
                    <a:pt x="516" y="35"/>
                  </a:lnTo>
                  <a:lnTo>
                    <a:pt x="518" y="35"/>
                  </a:lnTo>
                  <a:lnTo>
                    <a:pt x="520" y="35"/>
                  </a:lnTo>
                  <a:lnTo>
                    <a:pt x="522" y="35"/>
                  </a:lnTo>
                  <a:lnTo>
                    <a:pt x="524" y="34"/>
                  </a:lnTo>
                  <a:lnTo>
                    <a:pt x="526" y="34"/>
                  </a:lnTo>
                  <a:lnTo>
                    <a:pt x="528" y="34"/>
                  </a:lnTo>
                  <a:lnTo>
                    <a:pt x="530" y="33"/>
                  </a:lnTo>
                  <a:lnTo>
                    <a:pt x="532" y="33"/>
                  </a:lnTo>
                  <a:lnTo>
                    <a:pt x="534" y="33"/>
                  </a:lnTo>
                  <a:lnTo>
                    <a:pt x="536" y="33"/>
                  </a:lnTo>
                  <a:lnTo>
                    <a:pt x="538" y="32"/>
                  </a:lnTo>
                  <a:lnTo>
                    <a:pt x="540" y="32"/>
                  </a:lnTo>
                  <a:lnTo>
                    <a:pt x="542" y="32"/>
                  </a:lnTo>
                  <a:lnTo>
                    <a:pt x="544" y="32"/>
                  </a:lnTo>
                  <a:lnTo>
                    <a:pt x="546" y="31"/>
                  </a:lnTo>
                  <a:lnTo>
                    <a:pt x="548" y="31"/>
                  </a:lnTo>
                  <a:lnTo>
                    <a:pt x="550" y="31"/>
                  </a:lnTo>
                  <a:lnTo>
                    <a:pt x="552" y="30"/>
                  </a:lnTo>
                  <a:lnTo>
                    <a:pt x="554" y="30"/>
                  </a:lnTo>
                  <a:lnTo>
                    <a:pt x="556" y="30"/>
                  </a:lnTo>
                  <a:lnTo>
                    <a:pt x="558" y="30"/>
                  </a:lnTo>
                  <a:lnTo>
                    <a:pt x="560" y="29"/>
                  </a:lnTo>
                  <a:lnTo>
                    <a:pt x="562" y="29"/>
                  </a:lnTo>
                  <a:lnTo>
                    <a:pt x="564" y="29"/>
                  </a:lnTo>
                  <a:lnTo>
                    <a:pt x="566" y="29"/>
                  </a:lnTo>
                  <a:lnTo>
                    <a:pt x="568" y="28"/>
                  </a:lnTo>
                  <a:lnTo>
                    <a:pt x="570" y="28"/>
                  </a:lnTo>
                  <a:lnTo>
                    <a:pt x="572" y="28"/>
                  </a:lnTo>
                  <a:lnTo>
                    <a:pt x="574" y="27"/>
                  </a:lnTo>
                  <a:lnTo>
                    <a:pt x="576" y="27"/>
                  </a:lnTo>
                  <a:lnTo>
                    <a:pt x="578" y="27"/>
                  </a:lnTo>
                  <a:lnTo>
                    <a:pt x="580" y="27"/>
                  </a:lnTo>
                  <a:lnTo>
                    <a:pt x="582" y="26"/>
                  </a:lnTo>
                  <a:lnTo>
                    <a:pt x="584" y="26"/>
                  </a:lnTo>
                  <a:lnTo>
                    <a:pt x="586" y="26"/>
                  </a:lnTo>
                  <a:lnTo>
                    <a:pt x="588" y="26"/>
                  </a:lnTo>
                  <a:lnTo>
                    <a:pt x="590" y="25"/>
                  </a:lnTo>
                  <a:lnTo>
                    <a:pt x="592" y="25"/>
                  </a:lnTo>
                  <a:lnTo>
                    <a:pt x="594" y="25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4"/>
                  </a:lnTo>
                  <a:lnTo>
                    <a:pt x="602" y="24"/>
                  </a:lnTo>
                  <a:lnTo>
                    <a:pt x="604" y="23"/>
                  </a:lnTo>
                  <a:lnTo>
                    <a:pt x="606" y="23"/>
                  </a:lnTo>
                  <a:lnTo>
                    <a:pt x="608" y="23"/>
                  </a:lnTo>
                  <a:lnTo>
                    <a:pt x="610" y="23"/>
                  </a:lnTo>
                  <a:lnTo>
                    <a:pt x="612" y="22"/>
                  </a:lnTo>
                  <a:lnTo>
                    <a:pt x="614" y="22"/>
                  </a:lnTo>
                  <a:lnTo>
                    <a:pt x="616" y="22"/>
                  </a:lnTo>
                  <a:lnTo>
                    <a:pt x="618" y="22"/>
                  </a:lnTo>
                  <a:lnTo>
                    <a:pt x="620" y="21"/>
                  </a:lnTo>
                  <a:lnTo>
                    <a:pt x="622" y="21"/>
                  </a:lnTo>
                  <a:lnTo>
                    <a:pt x="624" y="21"/>
                  </a:lnTo>
                  <a:lnTo>
                    <a:pt x="626" y="21"/>
                  </a:lnTo>
                  <a:lnTo>
                    <a:pt x="628" y="20"/>
                  </a:lnTo>
                  <a:lnTo>
                    <a:pt x="630" y="20"/>
                  </a:lnTo>
                  <a:lnTo>
                    <a:pt x="632" y="20"/>
                  </a:lnTo>
                  <a:lnTo>
                    <a:pt x="634" y="20"/>
                  </a:lnTo>
                  <a:lnTo>
                    <a:pt x="636" y="19"/>
                  </a:lnTo>
                  <a:lnTo>
                    <a:pt x="638" y="19"/>
                  </a:lnTo>
                  <a:lnTo>
                    <a:pt x="640" y="19"/>
                  </a:lnTo>
                  <a:lnTo>
                    <a:pt x="642" y="19"/>
                  </a:lnTo>
                  <a:lnTo>
                    <a:pt x="644" y="18"/>
                  </a:lnTo>
                  <a:lnTo>
                    <a:pt x="646" y="18"/>
                  </a:lnTo>
                  <a:lnTo>
                    <a:pt x="648" y="18"/>
                  </a:lnTo>
                  <a:lnTo>
                    <a:pt x="650" y="18"/>
                  </a:lnTo>
                  <a:lnTo>
                    <a:pt x="652" y="17"/>
                  </a:lnTo>
                  <a:lnTo>
                    <a:pt x="654" y="17"/>
                  </a:lnTo>
                  <a:lnTo>
                    <a:pt x="656" y="17"/>
                  </a:lnTo>
                  <a:lnTo>
                    <a:pt x="658" y="17"/>
                  </a:lnTo>
                  <a:lnTo>
                    <a:pt x="660" y="16"/>
                  </a:lnTo>
                  <a:lnTo>
                    <a:pt x="662" y="16"/>
                  </a:lnTo>
                  <a:lnTo>
                    <a:pt x="664" y="16"/>
                  </a:lnTo>
                  <a:lnTo>
                    <a:pt x="666" y="16"/>
                  </a:lnTo>
                  <a:lnTo>
                    <a:pt x="668" y="15"/>
                  </a:lnTo>
                  <a:lnTo>
                    <a:pt x="670" y="15"/>
                  </a:lnTo>
                  <a:lnTo>
                    <a:pt x="672" y="15"/>
                  </a:lnTo>
                  <a:lnTo>
                    <a:pt x="674" y="15"/>
                  </a:lnTo>
                  <a:lnTo>
                    <a:pt x="676" y="14"/>
                  </a:lnTo>
                  <a:lnTo>
                    <a:pt x="678" y="14"/>
                  </a:lnTo>
                  <a:lnTo>
                    <a:pt x="680" y="14"/>
                  </a:lnTo>
                  <a:lnTo>
                    <a:pt x="682" y="14"/>
                  </a:lnTo>
                  <a:lnTo>
                    <a:pt x="684" y="13"/>
                  </a:lnTo>
                  <a:lnTo>
                    <a:pt x="686" y="13"/>
                  </a:lnTo>
                  <a:lnTo>
                    <a:pt x="688" y="13"/>
                  </a:lnTo>
                  <a:lnTo>
                    <a:pt x="690" y="13"/>
                  </a:lnTo>
                  <a:lnTo>
                    <a:pt x="692" y="12"/>
                  </a:lnTo>
                  <a:lnTo>
                    <a:pt x="694" y="12"/>
                  </a:lnTo>
                  <a:lnTo>
                    <a:pt x="696" y="12"/>
                  </a:lnTo>
                  <a:lnTo>
                    <a:pt x="698" y="12"/>
                  </a:lnTo>
                  <a:lnTo>
                    <a:pt x="700" y="11"/>
                  </a:lnTo>
                  <a:lnTo>
                    <a:pt x="702" y="11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8" y="10"/>
                  </a:lnTo>
                  <a:lnTo>
                    <a:pt x="710" y="10"/>
                  </a:lnTo>
                  <a:lnTo>
                    <a:pt x="712" y="10"/>
                  </a:lnTo>
                  <a:lnTo>
                    <a:pt x="714" y="10"/>
                  </a:lnTo>
                  <a:lnTo>
                    <a:pt x="716" y="9"/>
                  </a:lnTo>
                  <a:lnTo>
                    <a:pt x="718" y="9"/>
                  </a:lnTo>
                  <a:lnTo>
                    <a:pt x="720" y="9"/>
                  </a:lnTo>
                  <a:lnTo>
                    <a:pt x="722" y="9"/>
                  </a:lnTo>
                  <a:lnTo>
                    <a:pt x="724" y="8"/>
                  </a:lnTo>
                  <a:lnTo>
                    <a:pt x="726" y="8"/>
                  </a:lnTo>
                  <a:lnTo>
                    <a:pt x="728" y="8"/>
                  </a:lnTo>
                  <a:lnTo>
                    <a:pt x="730" y="8"/>
                  </a:lnTo>
                  <a:lnTo>
                    <a:pt x="732" y="7"/>
                  </a:lnTo>
                  <a:lnTo>
                    <a:pt x="734" y="7"/>
                  </a:lnTo>
                  <a:lnTo>
                    <a:pt x="736" y="7"/>
                  </a:lnTo>
                  <a:lnTo>
                    <a:pt x="738" y="7"/>
                  </a:lnTo>
                  <a:lnTo>
                    <a:pt x="740" y="7"/>
                  </a:lnTo>
                  <a:lnTo>
                    <a:pt x="742" y="6"/>
                  </a:lnTo>
                  <a:lnTo>
                    <a:pt x="744" y="6"/>
                  </a:lnTo>
                  <a:lnTo>
                    <a:pt x="746" y="6"/>
                  </a:lnTo>
                  <a:lnTo>
                    <a:pt x="748" y="6"/>
                  </a:lnTo>
                  <a:lnTo>
                    <a:pt x="750" y="5"/>
                  </a:lnTo>
                  <a:lnTo>
                    <a:pt x="752" y="5"/>
                  </a:lnTo>
                  <a:lnTo>
                    <a:pt x="754" y="5"/>
                  </a:lnTo>
                  <a:lnTo>
                    <a:pt x="756" y="5"/>
                  </a:lnTo>
                  <a:lnTo>
                    <a:pt x="758" y="4"/>
                  </a:lnTo>
                  <a:lnTo>
                    <a:pt x="760" y="4"/>
                  </a:lnTo>
                  <a:lnTo>
                    <a:pt x="762" y="4"/>
                  </a:lnTo>
                  <a:lnTo>
                    <a:pt x="764" y="4"/>
                  </a:lnTo>
                  <a:lnTo>
                    <a:pt x="766" y="3"/>
                  </a:lnTo>
                  <a:lnTo>
                    <a:pt x="768" y="3"/>
                  </a:lnTo>
                  <a:lnTo>
                    <a:pt x="770" y="3"/>
                  </a:lnTo>
                  <a:lnTo>
                    <a:pt x="772" y="3"/>
                  </a:lnTo>
                  <a:lnTo>
                    <a:pt x="774" y="3"/>
                  </a:lnTo>
                  <a:lnTo>
                    <a:pt x="776" y="2"/>
                  </a:lnTo>
                  <a:lnTo>
                    <a:pt x="778" y="2"/>
                  </a:lnTo>
                  <a:lnTo>
                    <a:pt x="780" y="2"/>
                  </a:lnTo>
                  <a:lnTo>
                    <a:pt x="782" y="2"/>
                  </a:lnTo>
                  <a:lnTo>
                    <a:pt x="784" y="1"/>
                  </a:lnTo>
                  <a:lnTo>
                    <a:pt x="786" y="1"/>
                  </a:lnTo>
                  <a:lnTo>
                    <a:pt x="788" y="1"/>
                  </a:lnTo>
                  <a:lnTo>
                    <a:pt x="790" y="1"/>
                  </a:lnTo>
                  <a:lnTo>
                    <a:pt x="792" y="0"/>
                  </a:lnTo>
                  <a:lnTo>
                    <a:pt x="794" y="0"/>
                  </a:lnTo>
                  <a:lnTo>
                    <a:pt x="796" y="0"/>
                  </a:lnTo>
                  <a:lnTo>
                    <a:pt x="79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17" name="Freeform 284"/>
            <p:cNvSpPr>
              <a:spLocks/>
            </p:cNvSpPr>
            <p:nvPr/>
          </p:nvSpPr>
          <p:spPr bwMode="auto">
            <a:xfrm>
              <a:off x="250" y="3743"/>
              <a:ext cx="11" cy="18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18" name="Freeform 285"/>
            <p:cNvSpPr>
              <a:spLocks/>
            </p:cNvSpPr>
            <p:nvPr/>
          </p:nvSpPr>
          <p:spPr bwMode="auto">
            <a:xfrm>
              <a:off x="261" y="557"/>
              <a:ext cx="1752" cy="3186"/>
            </a:xfrm>
            <a:custGeom>
              <a:avLst/>
              <a:gdLst>
                <a:gd name="T0" fmla="*/ 22 w 626"/>
                <a:gd name="T1" fmla="*/ 3150 h 531"/>
                <a:gd name="T2" fmla="*/ 50 w 626"/>
                <a:gd name="T3" fmla="*/ 3096 h 531"/>
                <a:gd name="T4" fmla="*/ 78 w 626"/>
                <a:gd name="T5" fmla="*/ 3048 h 531"/>
                <a:gd name="T6" fmla="*/ 106 w 626"/>
                <a:gd name="T7" fmla="*/ 2994 h 531"/>
                <a:gd name="T8" fmla="*/ 134 w 626"/>
                <a:gd name="T9" fmla="*/ 2946 h 531"/>
                <a:gd name="T10" fmla="*/ 162 w 626"/>
                <a:gd name="T11" fmla="*/ 2892 h 531"/>
                <a:gd name="T12" fmla="*/ 190 w 626"/>
                <a:gd name="T13" fmla="*/ 2844 h 531"/>
                <a:gd name="T14" fmla="*/ 218 w 626"/>
                <a:gd name="T15" fmla="*/ 2790 h 531"/>
                <a:gd name="T16" fmla="*/ 246 w 626"/>
                <a:gd name="T17" fmla="*/ 2742 h 531"/>
                <a:gd name="T18" fmla="*/ 274 w 626"/>
                <a:gd name="T19" fmla="*/ 2688 h 531"/>
                <a:gd name="T20" fmla="*/ 302 w 626"/>
                <a:gd name="T21" fmla="*/ 2640 h 531"/>
                <a:gd name="T22" fmla="*/ 330 w 626"/>
                <a:gd name="T23" fmla="*/ 2586 h 531"/>
                <a:gd name="T24" fmla="*/ 358 w 626"/>
                <a:gd name="T25" fmla="*/ 2538 h 531"/>
                <a:gd name="T26" fmla="*/ 386 w 626"/>
                <a:gd name="T27" fmla="*/ 2484 h 531"/>
                <a:gd name="T28" fmla="*/ 414 w 626"/>
                <a:gd name="T29" fmla="*/ 2436 h 531"/>
                <a:gd name="T30" fmla="*/ 442 w 626"/>
                <a:gd name="T31" fmla="*/ 2382 h 531"/>
                <a:gd name="T32" fmla="*/ 470 w 626"/>
                <a:gd name="T33" fmla="*/ 2334 h 531"/>
                <a:gd name="T34" fmla="*/ 498 w 626"/>
                <a:gd name="T35" fmla="*/ 2280 h 531"/>
                <a:gd name="T36" fmla="*/ 526 w 626"/>
                <a:gd name="T37" fmla="*/ 2232 h 531"/>
                <a:gd name="T38" fmla="*/ 554 w 626"/>
                <a:gd name="T39" fmla="*/ 2178 h 531"/>
                <a:gd name="T40" fmla="*/ 582 w 626"/>
                <a:gd name="T41" fmla="*/ 2130 h 531"/>
                <a:gd name="T42" fmla="*/ 610 w 626"/>
                <a:gd name="T43" fmla="*/ 2076 h 531"/>
                <a:gd name="T44" fmla="*/ 638 w 626"/>
                <a:gd name="T45" fmla="*/ 2028 h 531"/>
                <a:gd name="T46" fmla="*/ 666 w 626"/>
                <a:gd name="T47" fmla="*/ 1974 h 531"/>
                <a:gd name="T48" fmla="*/ 694 w 626"/>
                <a:gd name="T49" fmla="*/ 1926 h 531"/>
                <a:gd name="T50" fmla="*/ 722 w 626"/>
                <a:gd name="T51" fmla="*/ 1872 h 531"/>
                <a:gd name="T52" fmla="*/ 750 w 626"/>
                <a:gd name="T53" fmla="*/ 1824 h 531"/>
                <a:gd name="T54" fmla="*/ 778 w 626"/>
                <a:gd name="T55" fmla="*/ 1770 h 531"/>
                <a:gd name="T56" fmla="*/ 806 w 626"/>
                <a:gd name="T57" fmla="*/ 1722 h 531"/>
                <a:gd name="T58" fmla="*/ 834 w 626"/>
                <a:gd name="T59" fmla="*/ 1668 h 531"/>
                <a:gd name="T60" fmla="*/ 862 w 626"/>
                <a:gd name="T61" fmla="*/ 1620 h 531"/>
                <a:gd name="T62" fmla="*/ 890 w 626"/>
                <a:gd name="T63" fmla="*/ 1566 h 531"/>
                <a:gd name="T64" fmla="*/ 918 w 626"/>
                <a:gd name="T65" fmla="*/ 1518 h 531"/>
                <a:gd name="T66" fmla="*/ 946 w 626"/>
                <a:gd name="T67" fmla="*/ 1464 h 531"/>
                <a:gd name="T68" fmla="*/ 974 w 626"/>
                <a:gd name="T69" fmla="*/ 1416 h 531"/>
                <a:gd name="T70" fmla="*/ 1002 w 626"/>
                <a:gd name="T71" fmla="*/ 1362 h 531"/>
                <a:gd name="T72" fmla="*/ 1030 w 626"/>
                <a:gd name="T73" fmla="*/ 1314 h 531"/>
                <a:gd name="T74" fmla="*/ 1058 w 626"/>
                <a:gd name="T75" fmla="*/ 1260 h 531"/>
                <a:gd name="T76" fmla="*/ 1086 w 626"/>
                <a:gd name="T77" fmla="*/ 1212 h 531"/>
                <a:gd name="T78" fmla="*/ 1114 w 626"/>
                <a:gd name="T79" fmla="*/ 1158 h 531"/>
                <a:gd name="T80" fmla="*/ 1142 w 626"/>
                <a:gd name="T81" fmla="*/ 1110 h 531"/>
                <a:gd name="T82" fmla="*/ 1170 w 626"/>
                <a:gd name="T83" fmla="*/ 1056 h 531"/>
                <a:gd name="T84" fmla="*/ 1198 w 626"/>
                <a:gd name="T85" fmla="*/ 1008 h 531"/>
                <a:gd name="T86" fmla="*/ 1226 w 626"/>
                <a:gd name="T87" fmla="*/ 954 h 531"/>
                <a:gd name="T88" fmla="*/ 1254 w 626"/>
                <a:gd name="T89" fmla="*/ 906 h 531"/>
                <a:gd name="T90" fmla="*/ 1282 w 626"/>
                <a:gd name="T91" fmla="*/ 852 h 531"/>
                <a:gd name="T92" fmla="*/ 1310 w 626"/>
                <a:gd name="T93" fmla="*/ 804 h 531"/>
                <a:gd name="T94" fmla="*/ 1338 w 626"/>
                <a:gd name="T95" fmla="*/ 750 h 531"/>
                <a:gd name="T96" fmla="*/ 1366 w 626"/>
                <a:gd name="T97" fmla="*/ 702 h 531"/>
                <a:gd name="T98" fmla="*/ 1394 w 626"/>
                <a:gd name="T99" fmla="*/ 654 h 531"/>
                <a:gd name="T100" fmla="*/ 1422 w 626"/>
                <a:gd name="T101" fmla="*/ 600 h 531"/>
                <a:gd name="T102" fmla="*/ 1450 w 626"/>
                <a:gd name="T103" fmla="*/ 552 h 531"/>
                <a:gd name="T104" fmla="*/ 1478 w 626"/>
                <a:gd name="T105" fmla="*/ 498 h 531"/>
                <a:gd name="T106" fmla="*/ 1506 w 626"/>
                <a:gd name="T107" fmla="*/ 450 h 531"/>
                <a:gd name="T108" fmla="*/ 1534 w 626"/>
                <a:gd name="T109" fmla="*/ 396 h 531"/>
                <a:gd name="T110" fmla="*/ 1562 w 626"/>
                <a:gd name="T111" fmla="*/ 348 h 531"/>
                <a:gd name="T112" fmla="*/ 1590 w 626"/>
                <a:gd name="T113" fmla="*/ 294 h 531"/>
                <a:gd name="T114" fmla="*/ 1618 w 626"/>
                <a:gd name="T115" fmla="*/ 246 h 531"/>
                <a:gd name="T116" fmla="*/ 1646 w 626"/>
                <a:gd name="T117" fmla="*/ 192 h 531"/>
                <a:gd name="T118" fmla="*/ 1674 w 626"/>
                <a:gd name="T119" fmla="*/ 144 h 531"/>
                <a:gd name="T120" fmla="*/ 1702 w 626"/>
                <a:gd name="T121" fmla="*/ 90 h 531"/>
                <a:gd name="T122" fmla="*/ 1730 w 626"/>
                <a:gd name="T123" fmla="*/ 42 h 5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26"/>
                <a:gd name="T187" fmla="*/ 0 h 531"/>
                <a:gd name="T188" fmla="*/ 626 w 626"/>
                <a:gd name="T189" fmla="*/ 531 h 53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26" h="531">
                  <a:moveTo>
                    <a:pt x="0" y="531"/>
                  </a:moveTo>
                  <a:lnTo>
                    <a:pt x="2" y="530"/>
                  </a:lnTo>
                  <a:lnTo>
                    <a:pt x="4" y="528"/>
                  </a:lnTo>
                  <a:lnTo>
                    <a:pt x="6" y="526"/>
                  </a:lnTo>
                  <a:lnTo>
                    <a:pt x="8" y="525"/>
                  </a:lnTo>
                  <a:lnTo>
                    <a:pt x="10" y="523"/>
                  </a:lnTo>
                  <a:lnTo>
                    <a:pt x="12" y="521"/>
                  </a:lnTo>
                  <a:lnTo>
                    <a:pt x="14" y="519"/>
                  </a:lnTo>
                  <a:lnTo>
                    <a:pt x="16" y="518"/>
                  </a:lnTo>
                  <a:lnTo>
                    <a:pt x="18" y="516"/>
                  </a:lnTo>
                  <a:lnTo>
                    <a:pt x="20" y="514"/>
                  </a:lnTo>
                  <a:lnTo>
                    <a:pt x="22" y="513"/>
                  </a:lnTo>
                  <a:lnTo>
                    <a:pt x="24" y="511"/>
                  </a:lnTo>
                  <a:lnTo>
                    <a:pt x="26" y="509"/>
                  </a:lnTo>
                  <a:lnTo>
                    <a:pt x="28" y="508"/>
                  </a:lnTo>
                  <a:lnTo>
                    <a:pt x="30" y="506"/>
                  </a:lnTo>
                  <a:lnTo>
                    <a:pt x="32" y="504"/>
                  </a:lnTo>
                  <a:lnTo>
                    <a:pt x="34" y="503"/>
                  </a:lnTo>
                  <a:lnTo>
                    <a:pt x="36" y="501"/>
                  </a:lnTo>
                  <a:lnTo>
                    <a:pt x="38" y="499"/>
                  </a:lnTo>
                  <a:lnTo>
                    <a:pt x="40" y="497"/>
                  </a:lnTo>
                  <a:lnTo>
                    <a:pt x="42" y="496"/>
                  </a:lnTo>
                  <a:lnTo>
                    <a:pt x="44" y="494"/>
                  </a:lnTo>
                  <a:lnTo>
                    <a:pt x="46" y="492"/>
                  </a:lnTo>
                  <a:lnTo>
                    <a:pt x="48" y="491"/>
                  </a:lnTo>
                  <a:lnTo>
                    <a:pt x="50" y="489"/>
                  </a:lnTo>
                  <a:lnTo>
                    <a:pt x="52" y="487"/>
                  </a:lnTo>
                  <a:lnTo>
                    <a:pt x="54" y="486"/>
                  </a:lnTo>
                  <a:lnTo>
                    <a:pt x="56" y="484"/>
                  </a:lnTo>
                  <a:lnTo>
                    <a:pt x="58" y="482"/>
                  </a:lnTo>
                  <a:lnTo>
                    <a:pt x="60" y="480"/>
                  </a:lnTo>
                  <a:lnTo>
                    <a:pt x="62" y="479"/>
                  </a:lnTo>
                  <a:lnTo>
                    <a:pt x="64" y="477"/>
                  </a:lnTo>
                  <a:lnTo>
                    <a:pt x="66" y="475"/>
                  </a:lnTo>
                  <a:lnTo>
                    <a:pt x="68" y="474"/>
                  </a:lnTo>
                  <a:lnTo>
                    <a:pt x="70" y="472"/>
                  </a:lnTo>
                  <a:lnTo>
                    <a:pt x="72" y="470"/>
                  </a:lnTo>
                  <a:lnTo>
                    <a:pt x="74" y="469"/>
                  </a:lnTo>
                  <a:lnTo>
                    <a:pt x="76" y="467"/>
                  </a:lnTo>
                  <a:lnTo>
                    <a:pt x="78" y="465"/>
                  </a:lnTo>
                  <a:lnTo>
                    <a:pt x="80" y="463"/>
                  </a:lnTo>
                  <a:lnTo>
                    <a:pt x="82" y="462"/>
                  </a:lnTo>
                  <a:lnTo>
                    <a:pt x="84" y="460"/>
                  </a:lnTo>
                  <a:lnTo>
                    <a:pt x="86" y="458"/>
                  </a:lnTo>
                  <a:lnTo>
                    <a:pt x="88" y="457"/>
                  </a:lnTo>
                  <a:lnTo>
                    <a:pt x="90" y="455"/>
                  </a:lnTo>
                  <a:lnTo>
                    <a:pt x="92" y="453"/>
                  </a:lnTo>
                  <a:lnTo>
                    <a:pt x="94" y="452"/>
                  </a:lnTo>
                  <a:lnTo>
                    <a:pt x="96" y="450"/>
                  </a:lnTo>
                  <a:lnTo>
                    <a:pt x="98" y="448"/>
                  </a:lnTo>
                  <a:lnTo>
                    <a:pt x="100" y="446"/>
                  </a:lnTo>
                  <a:lnTo>
                    <a:pt x="102" y="445"/>
                  </a:lnTo>
                  <a:lnTo>
                    <a:pt x="104" y="443"/>
                  </a:lnTo>
                  <a:lnTo>
                    <a:pt x="106" y="441"/>
                  </a:lnTo>
                  <a:lnTo>
                    <a:pt x="108" y="440"/>
                  </a:lnTo>
                  <a:lnTo>
                    <a:pt x="110" y="438"/>
                  </a:lnTo>
                  <a:lnTo>
                    <a:pt x="112" y="436"/>
                  </a:lnTo>
                  <a:lnTo>
                    <a:pt x="114" y="435"/>
                  </a:lnTo>
                  <a:lnTo>
                    <a:pt x="116" y="433"/>
                  </a:lnTo>
                  <a:lnTo>
                    <a:pt x="118" y="431"/>
                  </a:lnTo>
                  <a:lnTo>
                    <a:pt x="120" y="429"/>
                  </a:lnTo>
                  <a:lnTo>
                    <a:pt x="122" y="428"/>
                  </a:lnTo>
                  <a:lnTo>
                    <a:pt x="124" y="426"/>
                  </a:lnTo>
                  <a:lnTo>
                    <a:pt x="126" y="424"/>
                  </a:lnTo>
                  <a:lnTo>
                    <a:pt x="128" y="423"/>
                  </a:lnTo>
                  <a:lnTo>
                    <a:pt x="130" y="421"/>
                  </a:lnTo>
                  <a:lnTo>
                    <a:pt x="132" y="419"/>
                  </a:lnTo>
                  <a:lnTo>
                    <a:pt x="134" y="418"/>
                  </a:lnTo>
                  <a:lnTo>
                    <a:pt x="136" y="416"/>
                  </a:lnTo>
                  <a:lnTo>
                    <a:pt x="138" y="414"/>
                  </a:lnTo>
                  <a:lnTo>
                    <a:pt x="140" y="413"/>
                  </a:lnTo>
                  <a:lnTo>
                    <a:pt x="142" y="411"/>
                  </a:lnTo>
                  <a:lnTo>
                    <a:pt x="144" y="409"/>
                  </a:lnTo>
                  <a:lnTo>
                    <a:pt x="146" y="407"/>
                  </a:lnTo>
                  <a:lnTo>
                    <a:pt x="148" y="406"/>
                  </a:lnTo>
                  <a:lnTo>
                    <a:pt x="150" y="404"/>
                  </a:lnTo>
                  <a:lnTo>
                    <a:pt x="152" y="402"/>
                  </a:lnTo>
                  <a:lnTo>
                    <a:pt x="154" y="401"/>
                  </a:lnTo>
                  <a:lnTo>
                    <a:pt x="156" y="399"/>
                  </a:lnTo>
                  <a:lnTo>
                    <a:pt x="158" y="397"/>
                  </a:lnTo>
                  <a:lnTo>
                    <a:pt x="160" y="396"/>
                  </a:lnTo>
                  <a:lnTo>
                    <a:pt x="162" y="394"/>
                  </a:lnTo>
                  <a:lnTo>
                    <a:pt x="164" y="392"/>
                  </a:lnTo>
                  <a:lnTo>
                    <a:pt x="166" y="390"/>
                  </a:lnTo>
                  <a:lnTo>
                    <a:pt x="168" y="389"/>
                  </a:lnTo>
                  <a:lnTo>
                    <a:pt x="170" y="387"/>
                  </a:lnTo>
                  <a:lnTo>
                    <a:pt x="172" y="385"/>
                  </a:lnTo>
                  <a:lnTo>
                    <a:pt x="174" y="384"/>
                  </a:lnTo>
                  <a:lnTo>
                    <a:pt x="176" y="382"/>
                  </a:lnTo>
                  <a:lnTo>
                    <a:pt x="178" y="380"/>
                  </a:lnTo>
                  <a:lnTo>
                    <a:pt x="180" y="379"/>
                  </a:lnTo>
                  <a:lnTo>
                    <a:pt x="182" y="377"/>
                  </a:lnTo>
                  <a:lnTo>
                    <a:pt x="184" y="375"/>
                  </a:lnTo>
                  <a:lnTo>
                    <a:pt x="186" y="373"/>
                  </a:lnTo>
                  <a:lnTo>
                    <a:pt x="188" y="372"/>
                  </a:lnTo>
                  <a:lnTo>
                    <a:pt x="190" y="370"/>
                  </a:lnTo>
                  <a:lnTo>
                    <a:pt x="192" y="368"/>
                  </a:lnTo>
                  <a:lnTo>
                    <a:pt x="194" y="367"/>
                  </a:lnTo>
                  <a:lnTo>
                    <a:pt x="196" y="365"/>
                  </a:lnTo>
                  <a:lnTo>
                    <a:pt x="198" y="363"/>
                  </a:lnTo>
                  <a:lnTo>
                    <a:pt x="200" y="362"/>
                  </a:lnTo>
                  <a:lnTo>
                    <a:pt x="202" y="360"/>
                  </a:lnTo>
                  <a:lnTo>
                    <a:pt x="204" y="358"/>
                  </a:lnTo>
                  <a:lnTo>
                    <a:pt x="206" y="356"/>
                  </a:lnTo>
                  <a:lnTo>
                    <a:pt x="208" y="355"/>
                  </a:lnTo>
                  <a:lnTo>
                    <a:pt x="210" y="353"/>
                  </a:lnTo>
                  <a:lnTo>
                    <a:pt x="212" y="351"/>
                  </a:lnTo>
                  <a:lnTo>
                    <a:pt x="214" y="350"/>
                  </a:lnTo>
                  <a:lnTo>
                    <a:pt x="216" y="348"/>
                  </a:lnTo>
                  <a:lnTo>
                    <a:pt x="218" y="346"/>
                  </a:lnTo>
                  <a:lnTo>
                    <a:pt x="220" y="345"/>
                  </a:lnTo>
                  <a:lnTo>
                    <a:pt x="222" y="343"/>
                  </a:lnTo>
                  <a:lnTo>
                    <a:pt x="224" y="341"/>
                  </a:lnTo>
                  <a:lnTo>
                    <a:pt x="226" y="339"/>
                  </a:lnTo>
                  <a:lnTo>
                    <a:pt x="228" y="338"/>
                  </a:lnTo>
                  <a:lnTo>
                    <a:pt x="230" y="336"/>
                  </a:lnTo>
                  <a:lnTo>
                    <a:pt x="232" y="334"/>
                  </a:lnTo>
                  <a:lnTo>
                    <a:pt x="234" y="333"/>
                  </a:lnTo>
                  <a:lnTo>
                    <a:pt x="236" y="331"/>
                  </a:lnTo>
                  <a:lnTo>
                    <a:pt x="238" y="329"/>
                  </a:lnTo>
                  <a:lnTo>
                    <a:pt x="240" y="328"/>
                  </a:lnTo>
                  <a:lnTo>
                    <a:pt x="242" y="326"/>
                  </a:lnTo>
                  <a:lnTo>
                    <a:pt x="244" y="324"/>
                  </a:lnTo>
                  <a:lnTo>
                    <a:pt x="246" y="322"/>
                  </a:lnTo>
                  <a:lnTo>
                    <a:pt x="248" y="321"/>
                  </a:lnTo>
                  <a:lnTo>
                    <a:pt x="250" y="319"/>
                  </a:lnTo>
                  <a:lnTo>
                    <a:pt x="252" y="317"/>
                  </a:lnTo>
                  <a:lnTo>
                    <a:pt x="254" y="316"/>
                  </a:lnTo>
                  <a:lnTo>
                    <a:pt x="256" y="314"/>
                  </a:lnTo>
                  <a:lnTo>
                    <a:pt x="258" y="312"/>
                  </a:lnTo>
                  <a:lnTo>
                    <a:pt x="260" y="311"/>
                  </a:lnTo>
                  <a:lnTo>
                    <a:pt x="262" y="309"/>
                  </a:lnTo>
                  <a:lnTo>
                    <a:pt x="264" y="307"/>
                  </a:lnTo>
                  <a:lnTo>
                    <a:pt x="266" y="306"/>
                  </a:lnTo>
                  <a:lnTo>
                    <a:pt x="268" y="304"/>
                  </a:lnTo>
                  <a:lnTo>
                    <a:pt x="270" y="302"/>
                  </a:lnTo>
                  <a:lnTo>
                    <a:pt x="272" y="300"/>
                  </a:lnTo>
                  <a:lnTo>
                    <a:pt x="274" y="299"/>
                  </a:lnTo>
                  <a:lnTo>
                    <a:pt x="276" y="297"/>
                  </a:lnTo>
                  <a:lnTo>
                    <a:pt x="278" y="295"/>
                  </a:lnTo>
                  <a:lnTo>
                    <a:pt x="280" y="294"/>
                  </a:lnTo>
                  <a:lnTo>
                    <a:pt x="282" y="292"/>
                  </a:lnTo>
                  <a:lnTo>
                    <a:pt x="284" y="290"/>
                  </a:lnTo>
                  <a:lnTo>
                    <a:pt x="286" y="289"/>
                  </a:lnTo>
                  <a:lnTo>
                    <a:pt x="288" y="287"/>
                  </a:lnTo>
                  <a:lnTo>
                    <a:pt x="290" y="285"/>
                  </a:lnTo>
                  <a:lnTo>
                    <a:pt x="292" y="283"/>
                  </a:lnTo>
                  <a:lnTo>
                    <a:pt x="294" y="282"/>
                  </a:lnTo>
                  <a:lnTo>
                    <a:pt x="296" y="280"/>
                  </a:lnTo>
                  <a:lnTo>
                    <a:pt x="298" y="278"/>
                  </a:lnTo>
                  <a:lnTo>
                    <a:pt x="300" y="277"/>
                  </a:lnTo>
                  <a:lnTo>
                    <a:pt x="302" y="275"/>
                  </a:lnTo>
                  <a:lnTo>
                    <a:pt x="304" y="273"/>
                  </a:lnTo>
                  <a:lnTo>
                    <a:pt x="306" y="272"/>
                  </a:lnTo>
                  <a:lnTo>
                    <a:pt x="308" y="270"/>
                  </a:lnTo>
                  <a:lnTo>
                    <a:pt x="310" y="268"/>
                  </a:lnTo>
                  <a:lnTo>
                    <a:pt x="312" y="266"/>
                  </a:lnTo>
                  <a:lnTo>
                    <a:pt x="314" y="265"/>
                  </a:lnTo>
                  <a:lnTo>
                    <a:pt x="316" y="263"/>
                  </a:lnTo>
                  <a:lnTo>
                    <a:pt x="318" y="261"/>
                  </a:lnTo>
                  <a:lnTo>
                    <a:pt x="320" y="260"/>
                  </a:lnTo>
                  <a:lnTo>
                    <a:pt x="322" y="258"/>
                  </a:lnTo>
                  <a:lnTo>
                    <a:pt x="324" y="256"/>
                  </a:lnTo>
                  <a:lnTo>
                    <a:pt x="326" y="255"/>
                  </a:lnTo>
                  <a:lnTo>
                    <a:pt x="328" y="253"/>
                  </a:lnTo>
                  <a:lnTo>
                    <a:pt x="330" y="251"/>
                  </a:lnTo>
                  <a:lnTo>
                    <a:pt x="332" y="249"/>
                  </a:lnTo>
                  <a:lnTo>
                    <a:pt x="334" y="248"/>
                  </a:lnTo>
                  <a:lnTo>
                    <a:pt x="336" y="246"/>
                  </a:lnTo>
                  <a:lnTo>
                    <a:pt x="338" y="244"/>
                  </a:lnTo>
                  <a:lnTo>
                    <a:pt x="340" y="243"/>
                  </a:lnTo>
                  <a:lnTo>
                    <a:pt x="342" y="241"/>
                  </a:lnTo>
                  <a:lnTo>
                    <a:pt x="344" y="239"/>
                  </a:lnTo>
                  <a:lnTo>
                    <a:pt x="346" y="238"/>
                  </a:lnTo>
                  <a:lnTo>
                    <a:pt x="348" y="236"/>
                  </a:lnTo>
                  <a:lnTo>
                    <a:pt x="350" y="234"/>
                  </a:lnTo>
                  <a:lnTo>
                    <a:pt x="352" y="232"/>
                  </a:lnTo>
                  <a:lnTo>
                    <a:pt x="354" y="231"/>
                  </a:lnTo>
                  <a:lnTo>
                    <a:pt x="356" y="229"/>
                  </a:lnTo>
                  <a:lnTo>
                    <a:pt x="358" y="227"/>
                  </a:lnTo>
                  <a:lnTo>
                    <a:pt x="360" y="226"/>
                  </a:lnTo>
                  <a:lnTo>
                    <a:pt x="362" y="224"/>
                  </a:lnTo>
                  <a:lnTo>
                    <a:pt x="364" y="222"/>
                  </a:lnTo>
                  <a:lnTo>
                    <a:pt x="366" y="221"/>
                  </a:lnTo>
                  <a:lnTo>
                    <a:pt x="368" y="219"/>
                  </a:lnTo>
                  <a:lnTo>
                    <a:pt x="370" y="217"/>
                  </a:lnTo>
                  <a:lnTo>
                    <a:pt x="372" y="216"/>
                  </a:lnTo>
                  <a:lnTo>
                    <a:pt x="374" y="214"/>
                  </a:lnTo>
                  <a:lnTo>
                    <a:pt x="376" y="212"/>
                  </a:lnTo>
                  <a:lnTo>
                    <a:pt x="378" y="210"/>
                  </a:lnTo>
                  <a:lnTo>
                    <a:pt x="380" y="209"/>
                  </a:lnTo>
                  <a:lnTo>
                    <a:pt x="382" y="207"/>
                  </a:lnTo>
                  <a:lnTo>
                    <a:pt x="384" y="205"/>
                  </a:lnTo>
                  <a:lnTo>
                    <a:pt x="386" y="204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9"/>
                  </a:lnTo>
                  <a:lnTo>
                    <a:pt x="394" y="197"/>
                  </a:lnTo>
                  <a:lnTo>
                    <a:pt x="396" y="195"/>
                  </a:lnTo>
                  <a:lnTo>
                    <a:pt x="398" y="193"/>
                  </a:lnTo>
                  <a:lnTo>
                    <a:pt x="400" y="192"/>
                  </a:lnTo>
                  <a:lnTo>
                    <a:pt x="402" y="190"/>
                  </a:lnTo>
                  <a:lnTo>
                    <a:pt x="404" y="188"/>
                  </a:lnTo>
                  <a:lnTo>
                    <a:pt x="406" y="187"/>
                  </a:lnTo>
                  <a:lnTo>
                    <a:pt x="408" y="185"/>
                  </a:lnTo>
                  <a:lnTo>
                    <a:pt x="410" y="183"/>
                  </a:lnTo>
                  <a:lnTo>
                    <a:pt x="412" y="182"/>
                  </a:lnTo>
                  <a:lnTo>
                    <a:pt x="414" y="180"/>
                  </a:lnTo>
                  <a:lnTo>
                    <a:pt x="416" y="178"/>
                  </a:lnTo>
                  <a:lnTo>
                    <a:pt x="418" y="176"/>
                  </a:lnTo>
                  <a:lnTo>
                    <a:pt x="420" y="175"/>
                  </a:lnTo>
                  <a:lnTo>
                    <a:pt x="422" y="173"/>
                  </a:lnTo>
                  <a:lnTo>
                    <a:pt x="424" y="171"/>
                  </a:lnTo>
                  <a:lnTo>
                    <a:pt x="426" y="170"/>
                  </a:lnTo>
                  <a:lnTo>
                    <a:pt x="428" y="168"/>
                  </a:lnTo>
                  <a:lnTo>
                    <a:pt x="430" y="166"/>
                  </a:lnTo>
                  <a:lnTo>
                    <a:pt x="432" y="165"/>
                  </a:lnTo>
                  <a:lnTo>
                    <a:pt x="434" y="163"/>
                  </a:lnTo>
                  <a:lnTo>
                    <a:pt x="436" y="161"/>
                  </a:lnTo>
                  <a:lnTo>
                    <a:pt x="438" y="159"/>
                  </a:lnTo>
                  <a:lnTo>
                    <a:pt x="440" y="158"/>
                  </a:lnTo>
                  <a:lnTo>
                    <a:pt x="442" y="156"/>
                  </a:lnTo>
                  <a:lnTo>
                    <a:pt x="444" y="154"/>
                  </a:lnTo>
                  <a:lnTo>
                    <a:pt x="446" y="153"/>
                  </a:lnTo>
                  <a:lnTo>
                    <a:pt x="448" y="151"/>
                  </a:lnTo>
                  <a:lnTo>
                    <a:pt x="450" y="149"/>
                  </a:lnTo>
                  <a:lnTo>
                    <a:pt x="452" y="148"/>
                  </a:lnTo>
                  <a:lnTo>
                    <a:pt x="454" y="146"/>
                  </a:lnTo>
                  <a:lnTo>
                    <a:pt x="456" y="144"/>
                  </a:lnTo>
                  <a:lnTo>
                    <a:pt x="458" y="142"/>
                  </a:lnTo>
                  <a:lnTo>
                    <a:pt x="460" y="141"/>
                  </a:lnTo>
                  <a:lnTo>
                    <a:pt x="462" y="139"/>
                  </a:lnTo>
                  <a:lnTo>
                    <a:pt x="464" y="137"/>
                  </a:lnTo>
                  <a:lnTo>
                    <a:pt x="466" y="136"/>
                  </a:lnTo>
                  <a:lnTo>
                    <a:pt x="468" y="134"/>
                  </a:lnTo>
                  <a:lnTo>
                    <a:pt x="470" y="132"/>
                  </a:lnTo>
                  <a:lnTo>
                    <a:pt x="472" y="131"/>
                  </a:lnTo>
                  <a:lnTo>
                    <a:pt x="474" y="129"/>
                  </a:lnTo>
                  <a:lnTo>
                    <a:pt x="476" y="127"/>
                  </a:lnTo>
                  <a:lnTo>
                    <a:pt x="478" y="125"/>
                  </a:lnTo>
                  <a:lnTo>
                    <a:pt x="480" y="124"/>
                  </a:lnTo>
                  <a:lnTo>
                    <a:pt x="482" y="122"/>
                  </a:lnTo>
                  <a:lnTo>
                    <a:pt x="484" y="120"/>
                  </a:lnTo>
                  <a:lnTo>
                    <a:pt x="486" y="119"/>
                  </a:lnTo>
                  <a:lnTo>
                    <a:pt x="488" y="117"/>
                  </a:lnTo>
                  <a:lnTo>
                    <a:pt x="490" y="115"/>
                  </a:lnTo>
                  <a:lnTo>
                    <a:pt x="492" y="114"/>
                  </a:lnTo>
                  <a:lnTo>
                    <a:pt x="494" y="112"/>
                  </a:lnTo>
                  <a:lnTo>
                    <a:pt x="496" y="110"/>
                  </a:lnTo>
                  <a:lnTo>
                    <a:pt x="498" y="109"/>
                  </a:lnTo>
                  <a:lnTo>
                    <a:pt x="500" y="107"/>
                  </a:lnTo>
                  <a:lnTo>
                    <a:pt x="502" y="105"/>
                  </a:lnTo>
                  <a:lnTo>
                    <a:pt x="504" y="103"/>
                  </a:lnTo>
                  <a:lnTo>
                    <a:pt x="506" y="102"/>
                  </a:lnTo>
                  <a:lnTo>
                    <a:pt x="508" y="100"/>
                  </a:lnTo>
                  <a:lnTo>
                    <a:pt x="510" y="98"/>
                  </a:lnTo>
                  <a:lnTo>
                    <a:pt x="512" y="97"/>
                  </a:lnTo>
                  <a:lnTo>
                    <a:pt x="514" y="95"/>
                  </a:lnTo>
                  <a:lnTo>
                    <a:pt x="516" y="93"/>
                  </a:lnTo>
                  <a:lnTo>
                    <a:pt x="518" y="92"/>
                  </a:lnTo>
                  <a:lnTo>
                    <a:pt x="520" y="90"/>
                  </a:lnTo>
                  <a:lnTo>
                    <a:pt x="522" y="88"/>
                  </a:lnTo>
                  <a:lnTo>
                    <a:pt x="524" y="86"/>
                  </a:lnTo>
                  <a:lnTo>
                    <a:pt x="526" y="85"/>
                  </a:lnTo>
                  <a:lnTo>
                    <a:pt x="528" y="83"/>
                  </a:lnTo>
                  <a:lnTo>
                    <a:pt x="530" y="81"/>
                  </a:lnTo>
                  <a:lnTo>
                    <a:pt x="532" y="80"/>
                  </a:lnTo>
                  <a:lnTo>
                    <a:pt x="534" y="78"/>
                  </a:lnTo>
                  <a:lnTo>
                    <a:pt x="536" y="76"/>
                  </a:lnTo>
                  <a:lnTo>
                    <a:pt x="538" y="75"/>
                  </a:lnTo>
                  <a:lnTo>
                    <a:pt x="540" y="73"/>
                  </a:lnTo>
                  <a:lnTo>
                    <a:pt x="542" y="71"/>
                  </a:lnTo>
                  <a:lnTo>
                    <a:pt x="544" y="69"/>
                  </a:lnTo>
                  <a:lnTo>
                    <a:pt x="546" y="68"/>
                  </a:lnTo>
                  <a:lnTo>
                    <a:pt x="548" y="66"/>
                  </a:lnTo>
                  <a:lnTo>
                    <a:pt x="550" y="64"/>
                  </a:lnTo>
                  <a:lnTo>
                    <a:pt x="552" y="63"/>
                  </a:lnTo>
                  <a:lnTo>
                    <a:pt x="554" y="61"/>
                  </a:lnTo>
                  <a:lnTo>
                    <a:pt x="556" y="59"/>
                  </a:lnTo>
                  <a:lnTo>
                    <a:pt x="558" y="58"/>
                  </a:lnTo>
                  <a:lnTo>
                    <a:pt x="560" y="56"/>
                  </a:lnTo>
                  <a:lnTo>
                    <a:pt x="562" y="54"/>
                  </a:lnTo>
                  <a:lnTo>
                    <a:pt x="564" y="52"/>
                  </a:lnTo>
                  <a:lnTo>
                    <a:pt x="566" y="51"/>
                  </a:lnTo>
                  <a:lnTo>
                    <a:pt x="568" y="49"/>
                  </a:lnTo>
                  <a:lnTo>
                    <a:pt x="570" y="47"/>
                  </a:lnTo>
                  <a:lnTo>
                    <a:pt x="572" y="46"/>
                  </a:lnTo>
                  <a:lnTo>
                    <a:pt x="574" y="44"/>
                  </a:lnTo>
                  <a:lnTo>
                    <a:pt x="576" y="42"/>
                  </a:lnTo>
                  <a:lnTo>
                    <a:pt x="578" y="41"/>
                  </a:lnTo>
                  <a:lnTo>
                    <a:pt x="580" y="39"/>
                  </a:lnTo>
                  <a:lnTo>
                    <a:pt x="582" y="37"/>
                  </a:lnTo>
                  <a:lnTo>
                    <a:pt x="584" y="35"/>
                  </a:lnTo>
                  <a:lnTo>
                    <a:pt x="586" y="34"/>
                  </a:lnTo>
                  <a:lnTo>
                    <a:pt x="588" y="32"/>
                  </a:lnTo>
                  <a:lnTo>
                    <a:pt x="590" y="30"/>
                  </a:lnTo>
                  <a:lnTo>
                    <a:pt x="592" y="29"/>
                  </a:lnTo>
                  <a:lnTo>
                    <a:pt x="594" y="27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2"/>
                  </a:lnTo>
                  <a:lnTo>
                    <a:pt x="602" y="20"/>
                  </a:lnTo>
                  <a:lnTo>
                    <a:pt x="604" y="19"/>
                  </a:lnTo>
                  <a:lnTo>
                    <a:pt x="606" y="17"/>
                  </a:lnTo>
                  <a:lnTo>
                    <a:pt x="608" y="15"/>
                  </a:lnTo>
                  <a:lnTo>
                    <a:pt x="610" y="13"/>
                  </a:lnTo>
                  <a:lnTo>
                    <a:pt x="612" y="12"/>
                  </a:lnTo>
                  <a:lnTo>
                    <a:pt x="614" y="10"/>
                  </a:lnTo>
                  <a:lnTo>
                    <a:pt x="616" y="8"/>
                  </a:lnTo>
                  <a:lnTo>
                    <a:pt x="618" y="7"/>
                  </a:lnTo>
                  <a:lnTo>
                    <a:pt x="620" y="5"/>
                  </a:lnTo>
                  <a:lnTo>
                    <a:pt x="622" y="3"/>
                  </a:lnTo>
                  <a:lnTo>
                    <a:pt x="624" y="2"/>
                  </a:lnTo>
                  <a:lnTo>
                    <a:pt x="626" y="0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82" name="Freeform 286"/>
            <p:cNvSpPr>
              <a:spLocks/>
            </p:cNvSpPr>
            <p:nvPr/>
          </p:nvSpPr>
          <p:spPr bwMode="auto">
            <a:xfrm>
              <a:off x="399" y="2165"/>
              <a:ext cx="42" cy="149"/>
            </a:xfrm>
            <a:custGeom>
              <a:avLst/>
              <a:gdLst/>
              <a:ahLst/>
              <a:cxnLst>
                <a:cxn ang="0">
                  <a:pos x="15" y="25"/>
                </a:cxn>
                <a:cxn ang="0">
                  <a:pos x="13" y="23"/>
                </a:cxn>
                <a:cxn ang="0">
                  <a:pos x="11" y="21"/>
                </a:cxn>
                <a:cxn ang="0">
                  <a:pos x="9" y="19"/>
                </a:cxn>
                <a:cxn ang="0">
                  <a:pos x="7" y="16"/>
                </a:cxn>
                <a:cxn ang="0">
                  <a:pos x="5" y="14"/>
                </a:cxn>
                <a:cxn ang="0">
                  <a:pos x="3" y="10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25">
                  <a:moveTo>
                    <a:pt x="15" y="25"/>
                  </a:moveTo>
                  <a:lnTo>
                    <a:pt x="13" y="23"/>
                  </a:lnTo>
                  <a:lnTo>
                    <a:pt x="11" y="21"/>
                  </a:lnTo>
                  <a:lnTo>
                    <a:pt x="9" y="19"/>
                  </a:lnTo>
                  <a:lnTo>
                    <a:pt x="7" y="16"/>
                  </a:lnTo>
                  <a:lnTo>
                    <a:pt x="5" y="14"/>
                  </a:lnTo>
                  <a:lnTo>
                    <a:pt x="3" y="10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1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</a:endParaRPr>
            </a:p>
          </p:txBody>
        </p:sp>
        <p:sp>
          <p:nvSpPr>
            <p:cNvPr id="4383" name="Freeform 287"/>
            <p:cNvSpPr>
              <a:spLocks/>
            </p:cNvSpPr>
            <p:nvPr/>
          </p:nvSpPr>
          <p:spPr bwMode="auto">
            <a:xfrm>
              <a:off x="441" y="2315"/>
              <a:ext cx="2230" cy="961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26" y="16"/>
                </a:cxn>
                <a:cxn ang="0">
                  <a:pos x="40" y="23"/>
                </a:cxn>
                <a:cxn ang="0">
                  <a:pos x="54" y="29"/>
                </a:cxn>
                <a:cxn ang="0">
                  <a:pos x="68" y="34"/>
                </a:cxn>
                <a:cxn ang="0">
                  <a:pos x="82" y="39"/>
                </a:cxn>
                <a:cxn ang="0">
                  <a:pos x="96" y="43"/>
                </a:cxn>
                <a:cxn ang="0">
                  <a:pos x="110" y="47"/>
                </a:cxn>
                <a:cxn ang="0">
                  <a:pos x="124" y="51"/>
                </a:cxn>
                <a:cxn ang="0">
                  <a:pos x="138" y="55"/>
                </a:cxn>
                <a:cxn ang="0">
                  <a:pos x="152" y="59"/>
                </a:cxn>
                <a:cxn ang="0">
                  <a:pos x="166" y="62"/>
                </a:cxn>
                <a:cxn ang="0">
                  <a:pos x="180" y="65"/>
                </a:cxn>
                <a:cxn ang="0">
                  <a:pos x="194" y="69"/>
                </a:cxn>
                <a:cxn ang="0">
                  <a:pos x="208" y="72"/>
                </a:cxn>
                <a:cxn ang="0">
                  <a:pos x="222" y="75"/>
                </a:cxn>
                <a:cxn ang="0">
                  <a:pos x="236" y="78"/>
                </a:cxn>
                <a:cxn ang="0">
                  <a:pos x="250" y="80"/>
                </a:cxn>
                <a:cxn ang="0">
                  <a:pos x="264" y="83"/>
                </a:cxn>
                <a:cxn ang="0">
                  <a:pos x="278" y="86"/>
                </a:cxn>
                <a:cxn ang="0">
                  <a:pos x="292" y="89"/>
                </a:cxn>
                <a:cxn ang="0">
                  <a:pos x="306" y="91"/>
                </a:cxn>
                <a:cxn ang="0">
                  <a:pos x="320" y="94"/>
                </a:cxn>
                <a:cxn ang="0">
                  <a:pos x="334" y="96"/>
                </a:cxn>
                <a:cxn ang="0">
                  <a:pos x="348" y="99"/>
                </a:cxn>
                <a:cxn ang="0">
                  <a:pos x="362" y="101"/>
                </a:cxn>
                <a:cxn ang="0">
                  <a:pos x="376" y="103"/>
                </a:cxn>
                <a:cxn ang="0">
                  <a:pos x="390" y="106"/>
                </a:cxn>
                <a:cxn ang="0">
                  <a:pos x="404" y="108"/>
                </a:cxn>
                <a:cxn ang="0">
                  <a:pos x="418" y="110"/>
                </a:cxn>
                <a:cxn ang="0">
                  <a:pos x="432" y="112"/>
                </a:cxn>
                <a:cxn ang="0">
                  <a:pos x="446" y="114"/>
                </a:cxn>
                <a:cxn ang="0">
                  <a:pos x="460" y="116"/>
                </a:cxn>
                <a:cxn ang="0">
                  <a:pos x="474" y="119"/>
                </a:cxn>
                <a:cxn ang="0">
                  <a:pos x="488" y="121"/>
                </a:cxn>
                <a:cxn ang="0">
                  <a:pos x="502" y="123"/>
                </a:cxn>
                <a:cxn ang="0">
                  <a:pos x="516" y="125"/>
                </a:cxn>
                <a:cxn ang="0">
                  <a:pos x="530" y="127"/>
                </a:cxn>
                <a:cxn ang="0">
                  <a:pos x="544" y="128"/>
                </a:cxn>
                <a:cxn ang="0">
                  <a:pos x="558" y="130"/>
                </a:cxn>
                <a:cxn ang="0">
                  <a:pos x="572" y="132"/>
                </a:cxn>
                <a:cxn ang="0">
                  <a:pos x="586" y="134"/>
                </a:cxn>
                <a:cxn ang="0">
                  <a:pos x="600" y="136"/>
                </a:cxn>
                <a:cxn ang="0">
                  <a:pos x="614" y="138"/>
                </a:cxn>
                <a:cxn ang="0">
                  <a:pos x="628" y="140"/>
                </a:cxn>
                <a:cxn ang="0">
                  <a:pos x="642" y="141"/>
                </a:cxn>
                <a:cxn ang="0">
                  <a:pos x="656" y="143"/>
                </a:cxn>
                <a:cxn ang="0">
                  <a:pos x="670" y="145"/>
                </a:cxn>
                <a:cxn ang="0">
                  <a:pos x="684" y="147"/>
                </a:cxn>
                <a:cxn ang="0">
                  <a:pos x="698" y="148"/>
                </a:cxn>
                <a:cxn ang="0">
                  <a:pos x="712" y="150"/>
                </a:cxn>
                <a:cxn ang="0">
                  <a:pos x="726" y="152"/>
                </a:cxn>
                <a:cxn ang="0">
                  <a:pos x="740" y="153"/>
                </a:cxn>
                <a:cxn ang="0">
                  <a:pos x="754" y="155"/>
                </a:cxn>
                <a:cxn ang="0">
                  <a:pos x="768" y="157"/>
                </a:cxn>
                <a:cxn ang="0">
                  <a:pos x="782" y="158"/>
                </a:cxn>
                <a:cxn ang="0">
                  <a:pos x="796" y="160"/>
                </a:cxn>
              </a:cxnLst>
              <a:rect l="0" t="0" r="r" b="b"/>
              <a:pathLst>
                <a:path w="797" h="160">
                  <a:moveTo>
                    <a:pt x="0" y="0"/>
                  </a:moveTo>
                  <a:lnTo>
                    <a:pt x="2" y="1"/>
                  </a:lnTo>
                  <a:lnTo>
                    <a:pt x="4" y="3"/>
                  </a:lnTo>
                  <a:lnTo>
                    <a:pt x="6" y="4"/>
                  </a:lnTo>
                  <a:lnTo>
                    <a:pt x="8" y="6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4" y="9"/>
                  </a:lnTo>
                  <a:lnTo>
                    <a:pt x="16" y="11"/>
                  </a:lnTo>
                  <a:lnTo>
                    <a:pt x="18" y="12"/>
                  </a:lnTo>
                  <a:lnTo>
                    <a:pt x="20" y="13"/>
                  </a:lnTo>
                  <a:lnTo>
                    <a:pt x="22" y="14"/>
                  </a:lnTo>
                  <a:lnTo>
                    <a:pt x="24" y="15"/>
                  </a:lnTo>
                  <a:lnTo>
                    <a:pt x="26" y="16"/>
                  </a:lnTo>
                  <a:lnTo>
                    <a:pt x="28" y="17"/>
                  </a:lnTo>
                  <a:lnTo>
                    <a:pt x="30" y="18"/>
                  </a:lnTo>
                  <a:lnTo>
                    <a:pt x="32" y="19"/>
                  </a:lnTo>
                  <a:lnTo>
                    <a:pt x="34" y="20"/>
                  </a:lnTo>
                  <a:lnTo>
                    <a:pt x="36" y="21"/>
                  </a:lnTo>
                  <a:lnTo>
                    <a:pt x="38" y="22"/>
                  </a:lnTo>
                  <a:lnTo>
                    <a:pt x="40" y="23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6" y="25"/>
                  </a:lnTo>
                  <a:lnTo>
                    <a:pt x="48" y="26"/>
                  </a:lnTo>
                  <a:lnTo>
                    <a:pt x="50" y="27"/>
                  </a:lnTo>
                  <a:lnTo>
                    <a:pt x="52" y="28"/>
                  </a:lnTo>
                  <a:lnTo>
                    <a:pt x="54" y="29"/>
                  </a:lnTo>
                  <a:lnTo>
                    <a:pt x="56" y="29"/>
                  </a:lnTo>
                  <a:lnTo>
                    <a:pt x="58" y="30"/>
                  </a:lnTo>
                  <a:lnTo>
                    <a:pt x="60" y="31"/>
                  </a:lnTo>
                  <a:lnTo>
                    <a:pt x="62" y="32"/>
                  </a:lnTo>
                  <a:lnTo>
                    <a:pt x="64" y="32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70" y="34"/>
                  </a:lnTo>
                  <a:lnTo>
                    <a:pt x="72" y="35"/>
                  </a:lnTo>
                  <a:lnTo>
                    <a:pt x="74" y="36"/>
                  </a:lnTo>
                  <a:lnTo>
                    <a:pt x="76" y="37"/>
                  </a:lnTo>
                  <a:lnTo>
                    <a:pt x="78" y="37"/>
                  </a:lnTo>
                  <a:lnTo>
                    <a:pt x="80" y="38"/>
                  </a:lnTo>
                  <a:lnTo>
                    <a:pt x="82" y="39"/>
                  </a:lnTo>
                  <a:lnTo>
                    <a:pt x="84" y="39"/>
                  </a:lnTo>
                  <a:lnTo>
                    <a:pt x="86" y="40"/>
                  </a:lnTo>
                  <a:lnTo>
                    <a:pt x="88" y="41"/>
                  </a:lnTo>
                  <a:lnTo>
                    <a:pt x="90" y="41"/>
                  </a:lnTo>
                  <a:lnTo>
                    <a:pt x="92" y="42"/>
                  </a:lnTo>
                  <a:lnTo>
                    <a:pt x="94" y="42"/>
                  </a:lnTo>
                  <a:lnTo>
                    <a:pt x="96" y="43"/>
                  </a:lnTo>
                  <a:lnTo>
                    <a:pt x="98" y="44"/>
                  </a:lnTo>
                  <a:lnTo>
                    <a:pt x="100" y="44"/>
                  </a:lnTo>
                  <a:lnTo>
                    <a:pt x="102" y="45"/>
                  </a:lnTo>
                  <a:lnTo>
                    <a:pt x="104" y="45"/>
                  </a:lnTo>
                  <a:lnTo>
                    <a:pt x="106" y="46"/>
                  </a:lnTo>
                  <a:lnTo>
                    <a:pt x="108" y="47"/>
                  </a:lnTo>
                  <a:lnTo>
                    <a:pt x="110" y="47"/>
                  </a:lnTo>
                  <a:lnTo>
                    <a:pt x="112" y="48"/>
                  </a:lnTo>
                  <a:lnTo>
                    <a:pt x="114" y="48"/>
                  </a:lnTo>
                  <a:lnTo>
                    <a:pt x="116" y="49"/>
                  </a:lnTo>
                  <a:lnTo>
                    <a:pt x="118" y="50"/>
                  </a:lnTo>
                  <a:lnTo>
                    <a:pt x="120" y="50"/>
                  </a:lnTo>
                  <a:lnTo>
                    <a:pt x="122" y="51"/>
                  </a:lnTo>
                  <a:lnTo>
                    <a:pt x="124" y="51"/>
                  </a:lnTo>
                  <a:lnTo>
                    <a:pt x="126" y="52"/>
                  </a:lnTo>
                  <a:lnTo>
                    <a:pt x="128" y="52"/>
                  </a:lnTo>
                  <a:lnTo>
                    <a:pt x="130" y="53"/>
                  </a:lnTo>
                  <a:lnTo>
                    <a:pt x="132" y="53"/>
                  </a:lnTo>
                  <a:lnTo>
                    <a:pt x="134" y="54"/>
                  </a:lnTo>
                  <a:lnTo>
                    <a:pt x="136" y="54"/>
                  </a:lnTo>
                  <a:lnTo>
                    <a:pt x="138" y="55"/>
                  </a:lnTo>
                  <a:lnTo>
                    <a:pt x="140" y="56"/>
                  </a:lnTo>
                  <a:lnTo>
                    <a:pt x="142" y="56"/>
                  </a:lnTo>
                  <a:lnTo>
                    <a:pt x="144" y="57"/>
                  </a:lnTo>
                  <a:lnTo>
                    <a:pt x="146" y="57"/>
                  </a:lnTo>
                  <a:lnTo>
                    <a:pt x="148" y="58"/>
                  </a:lnTo>
                  <a:lnTo>
                    <a:pt x="150" y="58"/>
                  </a:lnTo>
                  <a:lnTo>
                    <a:pt x="152" y="59"/>
                  </a:lnTo>
                  <a:lnTo>
                    <a:pt x="154" y="59"/>
                  </a:lnTo>
                  <a:lnTo>
                    <a:pt x="156" y="60"/>
                  </a:lnTo>
                  <a:lnTo>
                    <a:pt x="158" y="60"/>
                  </a:lnTo>
                  <a:lnTo>
                    <a:pt x="160" y="61"/>
                  </a:lnTo>
                  <a:lnTo>
                    <a:pt x="162" y="61"/>
                  </a:lnTo>
                  <a:lnTo>
                    <a:pt x="164" y="62"/>
                  </a:lnTo>
                  <a:lnTo>
                    <a:pt x="166" y="62"/>
                  </a:lnTo>
                  <a:lnTo>
                    <a:pt x="168" y="63"/>
                  </a:lnTo>
                  <a:lnTo>
                    <a:pt x="170" y="63"/>
                  </a:lnTo>
                  <a:lnTo>
                    <a:pt x="172" y="64"/>
                  </a:lnTo>
                  <a:lnTo>
                    <a:pt x="174" y="64"/>
                  </a:lnTo>
                  <a:lnTo>
                    <a:pt x="176" y="64"/>
                  </a:lnTo>
                  <a:lnTo>
                    <a:pt x="178" y="65"/>
                  </a:lnTo>
                  <a:lnTo>
                    <a:pt x="180" y="65"/>
                  </a:lnTo>
                  <a:lnTo>
                    <a:pt x="182" y="66"/>
                  </a:lnTo>
                  <a:lnTo>
                    <a:pt x="184" y="66"/>
                  </a:lnTo>
                  <a:lnTo>
                    <a:pt x="186" y="67"/>
                  </a:lnTo>
                  <a:lnTo>
                    <a:pt x="188" y="67"/>
                  </a:lnTo>
                  <a:lnTo>
                    <a:pt x="190" y="68"/>
                  </a:lnTo>
                  <a:lnTo>
                    <a:pt x="192" y="68"/>
                  </a:lnTo>
                  <a:lnTo>
                    <a:pt x="194" y="69"/>
                  </a:lnTo>
                  <a:lnTo>
                    <a:pt x="196" y="69"/>
                  </a:lnTo>
                  <a:lnTo>
                    <a:pt x="198" y="70"/>
                  </a:lnTo>
                  <a:lnTo>
                    <a:pt x="200" y="70"/>
                  </a:lnTo>
                  <a:lnTo>
                    <a:pt x="202" y="70"/>
                  </a:lnTo>
                  <a:lnTo>
                    <a:pt x="204" y="71"/>
                  </a:lnTo>
                  <a:lnTo>
                    <a:pt x="206" y="71"/>
                  </a:lnTo>
                  <a:lnTo>
                    <a:pt x="208" y="72"/>
                  </a:lnTo>
                  <a:lnTo>
                    <a:pt x="210" y="72"/>
                  </a:lnTo>
                  <a:lnTo>
                    <a:pt x="212" y="73"/>
                  </a:lnTo>
                  <a:lnTo>
                    <a:pt x="214" y="73"/>
                  </a:lnTo>
                  <a:lnTo>
                    <a:pt x="216" y="73"/>
                  </a:lnTo>
                  <a:lnTo>
                    <a:pt x="218" y="74"/>
                  </a:lnTo>
                  <a:lnTo>
                    <a:pt x="220" y="74"/>
                  </a:lnTo>
                  <a:lnTo>
                    <a:pt x="222" y="75"/>
                  </a:lnTo>
                  <a:lnTo>
                    <a:pt x="224" y="75"/>
                  </a:lnTo>
                  <a:lnTo>
                    <a:pt x="226" y="76"/>
                  </a:lnTo>
                  <a:lnTo>
                    <a:pt x="228" y="76"/>
                  </a:lnTo>
                  <a:lnTo>
                    <a:pt x="230" y="76"/>
                  </a:lnTo>
                  <a:lnTo>
                    <a:pt x="232" y="77"/>
                  </a:lnTo>
                  <a:lnTo>
                    <a:pt x="234" y="77"/>
                  </a:lnTo>
                  <a:lnTo>
                    <a:pt x="236" y="78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42" y="79"/>
                  </a:lnTo>
                  <a:lnTo>
                    <a:pt x="244" y="79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81"/>
                  </a:lnTo>
                  <a:lnTo>
                    <a:pt x="254" y="81"/>
                  </a:lnTo>
                  <a:lnTo>
                    <a:pt x="256" y="82"/>
                  </a:lnTo>
                  <a:lnTo>
                    <a:pt x="258" y="82"/>
                  </a:lnTo>
                  <a:lnTo>
                    <a:pt x="260" y="82"/>
                  </a:lnTo>
                  <a:lnTo>
                    <a:pt x="262" y="83"/>
                  </a:lnTo>
                  <a:lnTo>
                    <a:pt x="264" y="83"/>
                  </a:lnTo>
                  <a:lnTo>
                    <a:pt x="266" y="84"/>
                  </a:lnTo>
                  <a:lnTo>
                    <a:pt x="268" y="84"/>
                  </a:lnTo>
                  <a:lnTo>
                    <a:pt x="270" y="84"/>
                  </a:lnTo>
                  <a:lnTo>
                    <a:pt x="272" y="85"/>
                  </a:lnTo>
                  <a:lnTo>
                    <a:pt x="274" y="85"/>
                  </a:lnTo>
                  <a:lnTo>
                    <a:pt x="276" y="86"/>
                  </a:lnTo>
                  <a:lnTo>
                    <a:pt x="278" y="86"/>
                  </a:lnTo>
                  <a:lnTo>
                    <a:pt x="280" y="86"/>
                  </a:lnTo>
                  <a:lnTo>
                    <a:pt x="282" y="87"/>
                  </a:lnTo>
                  <a:lnTo>
                    <a:pt x="284" y="87"/>
                  </a:lnTo>
                  <a:lnTo>
                    <a:pt x="286" y="87"/>
                  </a:lnTo>
                  <a:lnTo>
                    <a:pt x="288" y="88"/>
                  </a:lnTo>
                  <a:lnTo>
                    <a:pt x="290" y="88"/>
                  </a:lnTo>
                  <a:lnTo>
                    <a:pt x="292" y="89"/>
                  </a:lnTo>
                  <a:lnTo>
                    <a:pt x="294" y="89"/>
                  </a:lnTo>
                  <a:lnTo>
                    <a:pt x="296" y="89"/>
                  </a:lnTo>
                  <a:lnTo>
                    <a:pt x="298" y="90"/>
                  </a:lnTo>
                  <a:lnTo>
                    <a:pt x="300" y="90"/>
                  </a:lnTo>
                  <a:lnTo>
                    <a:pt x="302" y="90"/>
                  </a:lnTo>
                  <a:lnTo>
                    <a:pt x="304" y="91"/>
                  </a:lnTo>
                  <a:lnTo>
                    <a:pt x="306" y="91"/>
                  </a:lnTo>
                  <a:lnTo>
                    <a:pt x="308" y="92"/>
                  </a:lnTo>
                  <a:lnTo>
                    <a:pt x="310" y="92"/>
                  </a:lnTo>
                  <a:lnTo>
                    <a:pt x="312" y="92"/>
                  </a:lnTo>
                  <a:lnTo>
                    <a:pt x="314" y="93"/>
                  </a:lnTo>
                  <a:lnTo>
                    <a:pt x="316" y="93"/>
                  </a:lnTo>
                  <a:lnTo>
                    <a:pt x="318" y="93"/>
                  </a:lnTo>
                  <a:lnTo>
                    <a:pt x="320" y="94"/>
                  </a:lnTo>
                  <a:lnTo>
                    <a:pt x="322" y="94"/>
                  </a:lnTo>
                  <a:lnTo>
                    <a:pt x="324" y="94"/>
                  </a:lnTo>
                  <a:lnTo>
                    <a:pt x="326" y="95"/>
                  </a:lnTo>
                  <a:lnTo>
                    <a:pt x="328" y="95"/>
                  </a:lnTo>
                  <a:lnTo>
                    <a:pt x="330" y="95"/>
                  </a:lnTo>
                  <a:lnTo>
                    <a:pt x="332" y="96"/>
                  </a:lnTo>
                  <a:lnTo>
                    <a:pt x="334" y="96"/>
                  </a:lnTo>
                  <a:lnTo>
                    <a:pt x="336" y="96"/>
                  </a:lnTo>
                  <a:lnTo>
                    <a:pt x="338" y="97"/>
                  </a:lnTo>
                  <a:lnTo>
                    <a:pt x="340" y="97"/>
                  </a:lnTo>
                  <a:lnTo>
                    <a:pt x="342" y="98"/>
                  </a:lnTo>
                  <a:lnTo>
                    <a:pt x="344" y="98"/>
                  </a:lnTo>
                  <a:lnTo>
                    <a:pt x="346" y="98"/>
                  </a:lnTo>
                  <a:lnTo>
                    <a:pt x="348" y="99"/>
                  </a:lnTo>
                  <a:lnTo>
                    <a:pt x="350" y="99"/>
                  </a:lnTo>
                  <a:lnTo>
                    <a:pt x="352" y="99"/>
                  </a:lnTo>
                  <a:lnTo>
                    <a:pt x="354" y="100"/>
                  </a:lnTo>
                  <a:lnTo>
                    <a:pt x="356" y="100"/>
                  </a:lnTo>
                  <a:lnTo>
                    <a:pt x="358" y="100"/>
                  </a:lnTo>
                  <a:lnTo>
                    <a:pt x="360" y="101"/>
                  </a:lnTo>
                  <a:lnTo>
                    <a:pt x="362" y="101"/>
                  </a:lnTo>
                  <a:lnTo>
                    <a:pt x="364" y="101"/>
                  </a:lnTo>
                  <a:lnTo>
                    <a:pt x="366" y="102"/>
                  </a:lnTo>
                  <a:lnTo>
                    <a:pt x="368" y="102"/>
                  </a:lnTo>
                  <a:lnTo>
                    <a:pt x="370" y="102"/>
                  </a:lnTo>
                  <a:lnTo>
                    <a:pt x="372" y="103"/>
                  </a:lnTo>
                  <a:lnTo>
                    <a:pt x="374" y="103"/>
                  </a:lnTo>
                  <a:lnTo>
                    <a:pt x="376" y="103"/>
                  </a:lnTo>
                  <a:lnTo>
                    <a:pt x="378" y="104"/>
                  </a:lnTo>
                  <a:lnTo>
                    <a:pt x="380" y="104"/>
                  </a:lnTo>
                  <a:lnTo>
                    <a:pt x="382" y="104"/>
                  </a:lnTo>
                  <a:lnTo>
                    <a:pt x="384" y="105"/>
                  </a:lnTo>
                  <a:lnTo>
                    <a:pt x="386" y="105"/>
                  </a:lnTo>
                  <a:lnTo>
                    <a:pt x="388" y="105"/>
                  </a:lnTo>
                  <a:lnTo>
                    <a:pt x="390" y="106"/>
                  </a:lnTo>
                  <a:lnTo>
                    <a:pt x="392" y="106"/>
                  </a:lnTo>
                  <a:lnTo>
                    <a:pt x="394" y="106"/>
                  </a:lnTo>
                  <a:lnTo>
                    <a:pt x="396" y="107"/>
                  </a:lnTo>
                  <a:lnTo>
                    <a:pt x="398" y="107"/>
                  </a:lnTo>
                  <a:lnTo>
                    <a:pt x="400" y="107"/>
                  </a:lnTo>
                  <a:lnTo>
                    <a:pt x="402" y="107"/>
                  </a:lnTo>
                  <a:lnTo>
                    <a:pt x="404" y="108"/>
                  </a:lnTo>
                  <a:lnTo>
                    <a:pt x="406" y="108"/>
                  </a:lnTo>
                  <a:lnTo>
                    <a:pt x="408" y="108"/>
                  </a:lnTo>
                  <a:lnTo>
                    <a:pt x="410" y="109"/>
                  </a:lnTo>
                  <a:lnTo>
                    <a:pt x="412" y="109"/>
                  </a:lnTo>
                  <a:lnTo>
                    <a:pt x="414" y="109"/>
                  </a:lnTo>
                  <a:lnTo>
                    <a:pt x="416" y="110"/>
                  </a:lnTo>
                  <a:lnTo>
                    <a:pt x="418" y="110"/>
                  </a:lnTo>
                  <a:lnTo>
                    <a:pt x="420" y="110"/>
                  </a:lnTo>
                  <a:lnTo>
                    <a:pt x="422" y="111"/>
                  </a:lnTo>
                  <a:lnTo>
                    <a:pt x="424" y="111"/>
                  </a:lnTo>
                  <a:lnTo>
                    <a:pt x="426" y="111"/>
                  </a:lnTo>
                  <a:lnTo>
                    <a:pt x="428" y="112"/>
                  </a:lnTo>
                  <a:lnTo>
                    <a:pt x="430" y="112"/>
                  </a:lnTo>
                  <a:lnTo>
                    <a:pt x="432" y="112"/>
                  </a:lnTo>
                  <a:lnTo>
                    <a:pt x="434" y="112"/>
                  </a:lnTo>
                  <a:lnTo>
                    <a:pt x="436" y="113"/>
                  </a:lnTo>
                  <a:lnTo>
                    <a:pt x="438" y="113"/>
                  </a:lnTo>
                  <a:lnTo>
                    <a:pt x="440" y="113"/>
                  </a:lnTo>
                  <a:lnTo>
                    <a:pt x="442" y="114"/>
                  </a:lnTo>
                  <a:lnTo>
                    <a:pt x="444" y="114"/>
                  </a:lnTo>
                  <a:lnTo>
                    <a:pt x="446" y="114"/>
                  </a:lnTo>
                  <a:lnTo>
                    <a:pt x="448" y="115"/>
                  </a:lnTo>
                  <a:lnTo>
                    <a:pt x="450" y="115"/>
                  </a:lnTo>
                  <a:lnTo>
                    <a:pt x="452" y="115"/>
                  </a:lnTo>
                  <a:lnTo>
                    <a:pt x="454" y="116"/>
                  </a:lnTo>
                  <a:lnTo>
                    <a:pt x="456" y="116"/>
                  </a:lnTo>
                  <a:lnTo>
                    <a:pt x="458" y="116"/>
                  </a:lnTo>
                  <a:lnTo>
                    <a:pt x="460" y="116"/>
                  </a:lnTo>
                  <a:lnTo>
                    <a:pt x="462" y="117"/>
                  </a:lnTo>
                  <a:lnTo>
                    <a:pt x="464" y="117"/>
                  </a:lnTo>
                  <a:lnTo>
                    <a:pt x="466" y="117"/>
                  </a:lnTo>
                  <a:lnTo>
                    <a:pt x="468" y="118"/>
                  </a:lnTo>
                  <a:lnTo>
                    <a:pt x="470" y="118"/>
                  </a:lnTo>
                  <a:lnTo>
                    <a:pt x="472" y="118"/>
                  </a:lnTo>
                  <a:lnTo>
                    <a:pt x="474" y="119"/>
                  </a:lnTo>
                  <a:lnTo>
                    <a:pt x="476" y="119"/>
                  </a:lnTo>
                  <a:lnTo>
                    <a:pt x="478" y="119"/>
                  </a:lnTo>
                  <a:lnTo>
                    <a:pt x="480" y="119"/>
                  </a:lnTo>
                  <a:lnTo>
                    <a:pt x="482" y="120"/>
                  </a:lnTo>
                  <a:lnTo>
                    <a:pt x="484" y="120"/>
                  </a:lnTo>
                  <a:lnTo>
                    <a:pt x="486" y="120"/>
                  </a:lnTo>
                  <a:lnTo>
                    <a:pt x="488" y="121"/>
                  </a:lnTo>
                  <a:lnTo>
                    <a:pt x="490" y="121"/>
                  </a:lnTo>
                  <a:lnTo>
                    <a:pt x="492" y="121"/>
                  </a:lnTo>
                  <a:lnTo>
                    <a:pt x="494" y="121"/>
                  </a:lnTo>
                  <a:lnTo>
                    <a:pt x="496" y="122"/>
                  </a:lnTo>
                  <a:lnTo>
                    <a:pt x="498" y="122"/>
                  </a:lnTo>
                  <a:lnTo>
                    <a:pt x="500" y="122"/>
                  </a:lnTo>
                  <a:lnTo>
                    <a:pt x="502" y="123"/>
                  </a:lnTo>
                  <a:lnTo>
                    <a:pt x="504" y="123"/>
                  </a:lnTo>
                  <a:lnTo>
                    <a:pt x="506" y="123"/>
                  </a:lnTo>
                  <a:lnTo>
                    <a:pt x="508" y="123"/>
                  </a:lnTo>
                  <a:lnTo>
                    <a:pt x="510" y="124"/>
                  </a:lnTo>
                  <a:lnTo>
                    <a:pt x="512" y="124"/>
                  </a:lnTo>
                  <a:lnTo>
                    <a:pt x="514" y="124"/>
                  </a:lnTo>
                  <a:lnTo>
                    <a:pt x="516" y="125"/>
                  </a:lnTo>
                  <a:lnTo>
                    <a:pt x="518" y="125"/>
                  </a:lnTo>
                  <a:lnTo>
                    <a:pt x="520" y="125"/>
                  </a:lnTo>
                  <a:lnTo>
                    <a:pt x="522" y="125"/>
                  </a:lnTo>
                  <a:lnTo>
                    <a:pt x="524" y="126"/>
                  </a:lnTo>
                  <a:lnTo>
                    <a:pt x="526" y="126"/>
                  </a:lnTo>
                  <a:lnTo>
                    <a:pt x="528" y="126"/>
                  </a:lnTo>
                  <a:lnTo>
                    <a:pt x="530" y="127"/>
                  </a:lnTo>
                  <a:lnTo>
                    <a:pt x="532" y="127"/>
                  </a:lnTo>
                  <a:lnTo>
                    <a:pt x="534" y="127"/>
                  </a:lnTo>
                  <a:lnTo>
                    <a:pt x="536" y="127"/>
                  </a:lnTo>
                  <a:lnTo>
                    <a:pt x="538" y="128"/>
                  </a:lnTo>
                  <a:lnTo>
                    <a:pt x="540" y="128"/>
                  </a:lnTo>
                  <a:lnTo>
                    <a:pt x="542" y="128"/>
                  </a:lnTo>
                  <a:lnTo>
                    <a:pt x="544" y="128"/>
                  </a:lnTo>
                  <a:lnTo>
                    <a:pt x="546" y="129"/>
                  </a:lnTo>
                  <a:lnTo>
                    <a:pt x="548" y="129"/>
                  </a:lnTo>
                  <a:lnTo>
                    <a:pt x="550" y="129"/>
                  </a:lnTo>
                  <a:lnTo>
                    <a:pt x="552" y="130"/>
                  </a:lnTo>
                  <a:lnTo>
                    <a:pt x="554" y="130"/>
                  </a:lnTo>
                  <a:lnTo>
                    <a:pt x="556" y="130"/>
                  </a:lnTo>
                  <a:lnTo>
                    <a:pt x="558" y="130"/>
                  </a:lnTo>
                  <a:lnTo>
                    <a:pt x="560" y="131"/>
                  </a:lnTo>
                  <a:lnTo>
                    <a:pt x="562" y="131"/>
                  </a:lnTo>
                  <a:lnTo>
                    <a:pt x="564" y="131"/>
                  </a:lnTo>
                  <a:lnTo>
                    <a:pt x="566" y="131"/>
                  </a:lnTo>
                  <a:lnTo>
                    <a:pt x="568" y="132"/>
                  </a:lnTo>
                  <a:lnTo>
                    <a:pt x="570" y="132"/>
                  </a:lnTo>
                  <a:lnTo>
                    <a:pt x="572" y="132"/>
                  </a:lnTo>
                  <a:lnTo>
                    <a:pt x="574" y="133"/>
                  </a:lnTo>
                  <a:lnTo>
                    <a:pt x="576" y="133"/>
                  </a:lnTo>
                  <a:lnTo>
                    <a:pt x="578" y="133"/>
                  </a:lnTo>
                  <a:lnTo>
                    <a:pt x="580" y="133"/>
                  </a:lnTo>
                  <a:lnTo>
                    <a:pt x="582" y="134"/>
                  </a:lnTo>
                  <a:lnTo>
                    <a:pt x="584" y="134"/>
                  </a:lnTo>
                  <a:lnTo>
                    <a:pt x="586" y="134"/>
                  </a:lnTo>
                  <a:lnTo>
                    <a:pt x="588" y="134"/>
                  </a:lnTo>
                  <a:lnTo>
                    <a:pt x="590" y="135"/>
                  </a:lnTo>
                  <a:lnTo>
                    <a:pt x="592" y="135"/>
                  </a:lnTo>
                  <a:lnTo>
                    <a:pt x="594" y="135"/>
                  </a:lnTo>
                  <a:lnTo>
                    <a:pt x="596" y="135"/>
                  </a:lnTo>
                  <a:lnTo>
                    <a:pt x="598" y="136"/>
                  </a:lnTo>
                  <a:lnTo>
                    <a:pt x="600" y="136"/>
                  </a:lnTo>
                  <a:lnTo>
                    <a:pt x="602" y="136"/>
                  </a:lnTo>
                  <a:lnTo>
                    <a:pt x="604" y="137"/>
                  </a:lnTo>
                  <a:lnTo>
                    <a:pt x="606" y="137"/>
                  </a:lnTo>
                  <a:lnTo>
                    <a:pt x="608" y="137"/>
                  </a:lnTo>
                  <a:lnTo>
                    <a:pt x="610" y="137"/>
                  </a:lnTo>
                  <a:lnTo>
                    <a:pt x="612" y="138"/>
                  </a:lnTo>
                  <a:lnTo>
                    <a:pt x="614" y="138"/>
                  </a:lnTo>
                  <a:lnTo>
                    <a:pt x="616" y="138"/>
                  </a:lnTo>
                  <a:lnTo>
                    <a:pt x="618" y="138"/>
                  </a:lnTo>
                  <a:lnTo>
                    <a:pt x="620" y="139"/>
                  </a:lnTo>
                  <a:lnTo>
                    <a:pt x="622" y="139"/>
                  </a:lnTo>
                  <a:lnTo>
                    <a:pt x="624" y="139"/>
                  </a:lnTo>
                  <a:lnTo>
                    <a:pt x="626" y="139"/>
                  </a:lnTo>
                  <a:lnTo>
                    <a:pt x="628" y="140"/>
                  </a:lnTo>
                  <a:lnTo>
                    <a:pt x="630" y="140"/>
                  </a:lnTo>
                  <a:lnTo>
                    <a:pt x="632" y="140"/>
                  </a:lnTo>
                  <a:lnTo>
                    <a:pt x="634" y="140"/>
                  </a:lnTo>
                  <a:lnTo>
                    <a:pt x="636" y="141"/>
                  </a:lnTo>
                  <a:lnTo>
                    <a:pt x="638" y="141"/>
                  </a:lnTo>
                  <a:lnTo>
                    <a:pt x="640" y="141"/>
                  </a:lnTo>
                  <a:lnTo>
                    <a:pt x="642" y="141"/>
                  </a:lnTo>
                  <a:lnTo>
                    <a:pt x="644" y="142"/>
                  </a:lnTo>
                  <a:lnTo>
                    <a:pt x="646" y="142"/>
                  </a:lnTo>
                  <a:lnTo>
                    <a:pt x="648" y="142"/>
                  </a:lnTo>
                  <a:lnTo>
                    <a:pt x="650" y="142"/>
                  </a:lnTo>
                  <a:lnTo>
                    <a:pt x="652" y="143"/>
                  </a:lnTo>
                  <a:lnTo>
                    <a:pt x="654" y="143"/>
                  </a:lnTo>
                  <a:lnTo>
                    <a:pt x="656" y="143"/>
                  </a:lnTo>
                  <a:lnTo>
                    <a:pt x="658" y="143"/>
                  </a:lnTo>
                  <a:lnTo>
                    <a:pt x="660" y="144"/>
                  </a:lnTo>
                  <a:lnTo>
                    <a:pt x="662" y="144"/>
                  </a:lnTo>
                  <a:lnTo>
                    <a:pt x="664" y="144"/>
                  </a:lnTo>
                  <a:lnTo>
                    <a:pt x="666" y="144"/>
                  </a:lnTo>
                  <a:lnTo>
                    <a:pt x="668" y="145"/>
                  </a:lnTo>
                  <a:lnTo>
                    <a:pt x="670" y="145"/>
                  </a:lnTo>
                  <a:lnTo>
                    <a:pt x="672" y="145"/>
                  </a:lnTo>
                  <a:lnTo>
                    <a:pt x="674" y="145"/>
                  </a:lnTo>
                  <a:lnTo>
                    <a:pt x="676" y="146"/>
                  </a:lnTo>
                  <a:lnTo>
                    <a:pt x="678" y="146"/>
                  </a:lnTo>
                  <a:lnTo>
                    <a:pt x="680" y="146"/>
                  </a:lnTo>
                  <a:lnTo>
                    <a:pt x="682" y="146"/>
                  </a:lnTo>
                  <a:lnTo>
                    <a:pt x="684" y="147"/>
                  </a:lnTo>
                  <a:lnTo>
                    <a:pt x="686" y="147"/>
                  </a:lnTo>
                  <a:lnTo>
                    <a:pt x="688" y="147"/>
                  </a:lnTo>
                  <a:lnTo>
                    <a:pt x="690" y="147"/>
                  </a:lnTo>
                  <a:lnTo>
                    <a:pt x="692" y="148"/>
                  </a:lnTo>
                  <a:lnTo>
                    <a:pt x="694" y="148"/>
                  </a:lnTo>
                  <a:lnTo>
                    <a:pt x="696" y="148"/>
                  </a:lnTo>
                  <a:lnTo>
                    <a:pt x="698" y="148"/>
                  </a:lnTo>
                  <a:lnTo>
                    <a:pt x="700" y="149"/>
                  </a:lnTo>
                  <a:lnTo>
                    <a:pt x="702" y="149"/>
                  </a:lnTo>
                  <a:lnTo>
                    <a:pt x="704" y="149"/>
                  </a:lnTo>
                  <a:lnTo>
                    <a:pt x="706" y="149"/>
                  </a:lnTo>
                  <a:lnTo>
                    <a:pt x="708" y="150"/>
                  </a:lnTo>
                  <a:lnTo>
                    <a:pt x="710" y="150"/>
                  </a:lnTo>
                  <a:lnTo>
                    <a:pt x="712" y="150"/>
                  </a:lnTo>
                  <a:lnTo>
                    <a:pt x="714" y="150"/>
                  </a:lnTo>
                  <a:lnTo>
                    <a:pt x="716" y="151"/>
                  </a:lnTo>
                  <a:lnTo>
                    <a:pt x="718" y="151"/>
                  </a:lnTo>
                  <a:lnTo>
                    <a:pt x="720" y="151"/>
                  </a:lnTo>
                  <a:lnTo>
                    <a:pt x="722" y="151"/>
                  </a:lnTo>
                  <a:lnTo>
                    <a:pt x="724" y="152"/>
                  </a:lnTo>
                  <a:lnTo>
                    <a:pt x="726" y="152"/>
                  </a:lnTo>
                  <a:lnTo>
                    <a:pt x="728" y="152"/>
                  </a:lnTo>
                  <a:lnTo>
                    <a:pt x="730" y="152"/>
                  </a:lnTo>
                  <a:lnTo>
                    <a:pt x="732" y="153"/>
                  </a:lnTo>
                  <a:lnTo>
                    <a:pt x="734" y="153"/>
                  </a:lnTo>
                  <a:lnTo>
                    <a:pt x="736" y="153"/>
                  </a:lnTo>
                  <a:lnTo>
                    <a:pt x="738" y="153"/>
                  </a:lnTo>
                  <a:lnTo>
                    <a:pt x="740" y="153"/>
                  </a:lnTo>
                  <a:lnTo>
                    <a:pt x="742" y="154"/>
                  </a:lnTo>
                  <a:lnTo>
                    <a:pt x="744" y="154"/>
                  </a:lnTo>
                  <a:lnTo>
                    <a:pt x="746" y="154"/>
                  </a:lnTo>
                  <a:lnTo>
                    <a:pt x="748" y="154"/>
                  </a:lnTo>
                  <a:lnTo>
                    <a:pt x="750" y="155"/>
                  </a:lnTo>
                  <a:lnTo>
                    <a:pt x="752" y="155"/>
                  </a:lnTo>
                  <a:lnTo>
                    <a:pt x="754" y="155"/>
                  </a:lnTo>
                  <a:lnTo>
                    <a:pt x="756" y="155"/>
                  </a:lnTo>
                  <a:lnTo>
                    <a:pt x="758" y="156"/>
                  </a:lnTo>
                  <a:lnTo>
                    <a:pt x="760" y="156"/>
                  </a:lnTo>
                  <a:lnTo>
                    <a:pt x="762" y="156"/>
                  </a:lnTo>
                  <a:lnTo>
                    <a:pt x="764" y="156"/>
                  </a:lnTo>
                  <a:lnTo>
                    <a:pt x="766" y="157"/>
                  </a:lnTo>
                  <a:lnTo>
                    <a:pt x="768" y="157"/>
                  </a:lnTo>
                  <a:lnTo>
                    <a:pt x="770" y="157"/>
                  </a:lnTo>
                  <a:lnTo>
                    <a:pt x="772" y="157"/>
                  </a:lnTo>
                  <a:lnTo>
                    <a:pt x="774" y="157"/>
                  </a:lnTo>
                  <a:lnTo>
                    <a:pt x="776" y="158"/>
                  </a:lnTo>
                  <a:lnTo>
                    <a:pt x="778" y="158"/>
                  </a:lnTo>
                  <a:lnTo>
                    <a:pt x="780" y="158"/>
                  </a:lnTo>
                  <a:lnTo>
                    <a:pt x="782" y="158"/>
                  </a:lnTo>
                  <a:lnTo>
                    <a:pt x="784" y="159"/>
                  </a:lnTo>
                  <a:lnTo>
                    <a:pt x="786" y="159"/>
                  </a:lnTo>
                  <a:lnTo>
                    <a:pt x="788" y="159"/>
                  </a:lnTo>
                  <a:lnTo>
                    <a:pt x="790" y="159"/>
                  </a:lnTo>
                  <a:lnTo>
                    <a:pt x="792" y="160"/>
                  </a:lnTo>
                  <a:lnTo>
                    <a:pt x="794" y="160"/>
                  </a:lnTo>
                  <a:lnTo>
                    <a:pt x="796" y="160"/>
                  </a:lnTo>
                  <a:lnTo>
                    <a:pt x="797" y="160"/>
                  </a:lnTo>
                </a:path>
              </a:pathLst>
            </a:custGeom>
            <a:noFill/>
            <a:ln w="31750">
              <a:solidFill>
                <a:schemeClr val="accent1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</a:endParaRPr>
            </a:p>
          </p:txBody>
        </p:sp>
        <p:sp>
          <p:nvSpPr>
            <p:cNvPr id="4221" name="Rectangle 28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92" name="Oval 291"/>
          <p:cNvSpPr/>
          <p:nvPr/>
        </p:nvSpPr>
        <p:spPr>
          <a:xfrm>
            <a:off x="5886450" y="3829050"/>
            <a:ext cx="68263" cy="96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20" name="TextBox 296"/>
          <p:cNvSpPr txBox="1">
            <a:spLocks noChangeArrowheads="1"/>
          </p:cNvSpPr>
          <p:nvPr/>
        </p:nvSpPr>
        <p:spPr bwMode="auto">
          <a:xfrm>
            <a:off x="6621463" y="3935413"/>
            <a:ext cx="170656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latin typeface="Century Schoolbook" pitchFamily="18" charset="0"/>
              </a:rPr>
              <a:t>Actual Root</a:t>
            </a:r>
          </a:p>
        </p:txBody>
      </p:sp>
      <p:cxnSp>
        <p:nvCxnSpPr>
          <p:cNvPr id="298" name="Straight Arrow Connector 297"/>
          <p:cNvCxnSpPr>
            <a:stCxn id="4120" idx="1"/>
          </p:cNvCxnSpPr>
          <p:nvPr/>
        </p:nvCxnSpPr>
        <p:spPr>
          <a:xfrm rot="10800000">
            <a:off x="5951538" y="3935413"/>
            <a:ext cx="669925" cy="184150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" name="Object 198"/>
          <p:cNvGraphicFramePr>
            <a:graphicFrameLocks noChangeAspect="1"/>
          </p:cNvGraphicFramePr>
          <p:nvPr/>
        </p:nvGraphicFramePr>
        <p:xfrm>
          <a:off x="1290638" y="4840288"/>
          <a:ext cx="11922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875920" imgH="266584" progId="Equation.DSMT4">
                  <p:embed/>
                </p:oleObj>
              </mc:Choice>
              <mc:Fallback>
                <p:oleObj name="Equation" r:id="rId30" imgW="875920" imgH="266584" progId="Equation.DSMT4">
                  <p:embed/>
                  <p:pic>
                    <p:nvPicPr>
                      <p:cNvPr id="276" name="Object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4840288"/>
                        <a:ext cx="1192212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5" name="Object 199"/>
          <p:cNvGraphicFramePr>
            <a:graphicFrameLocks noChangeAspect="1"/>
          </p:cNvGraphicFramePr>
          <p:nvPr/>
        </p:nvGraphicFramePr>
        <p:xfrm>
          <a:off x="307975" y="3584575"/>
          <a:ext cx="6223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457200" imgH="228600" progId="Equation.DSMT4">
                  <p:embed/>
                </p:oleObj>
              </mc:Choice>
              <mc:Fallback>
                <p:oleObj name="Equation" r:id="rId32" imgW="457200" imgH="228600" progId="Equation.DSMT4">
                  <p:embed/>
                  <p:pic>
                    <p:nvPicPr>
                      <p:cNvPr id="4295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3584575"/>
                        <a:ext cx="622300" cy="309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Box 290"/>
          <p:cNvSpPr txBox="1">
            <a:spLocks noChangeArrowheads="1"/>
          </p:cNvSpPr>
          <p:nvPr/>
        </p:nvSpPr>
        <p:spPr bwMode="auto">
          <a:xfrm>
            <a:off x="4681538" y="6211888"/>
            <a:ext cx="1704975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latin typeface="Century Schoolbook" pitchFamily="18" charset="0"/>
              </a:rPr>
              <a:t>Extraneous </a:t>
            </a:r>
          </a:p>
          <a:p>
            <a:pPr algn="ctr" eaLnBrk="1" hangingPunct="1"/>
            <a:r>
              <a:rPr lang="en-CA" b="1">
                <a:latin typeface="Century Schoolbook" pitchFamily="18" charset="0"/>
              </a:rPr>
              <a:t>Root</a:t>
            </a:r>
          </a:p>
        </p:txBody>
      </p:sp>
      <p:sp>
        <p:nvSpPr>
          <p:cNvPr id="293" name="Oval 292"/>
          <p:cNvSpPr/>
          <p:nvPr/>
        </p:nvSpPr>
        <p:spPr>
          <a:xfrm>
            <a:off x="5029200" y="5421313"/>
            <a:ext cx="68263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95" name="Straight Arrow Connector 294"/>
          <p:cNvCxnSpPr/>
          <p:nvPr/>
        </p:nvCxnSpPr>
        <p:spPr>
          <a:xfrm rot="16200000" flipV="1">
            <a:off x="4764088" y="5829300"/>
            <a:ext cx="762000" cy="136525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04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292" grpId="0" animBg="1"/>
      <p:bldP spid="4120" grpId="0" animBg="1"/>
      <p:bldP spid="4116" grpId="0" animBg="1"/>
      <p:bldP spid="2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4"/>
          <p:cNvGrpSpPr>
            <a:grpSpLocks noChangeAspect="1"/>
          </p:cNvGrpSpPr>
          <p:nvPr/>
        </p:nvGrpSpPr>
        <p:grpSpPr bwMode="auto">
          <a:xfrm>
            <a:off x="3800475" y="2895600"/>
            <a:ext cx="3471863" cy="3946525"/>
            <a:chOff x="-192" y="545"/>
            <a:chExt cx="2866" cy="3228"/>
          </a:xfrm>
        </p:grpSpPr>
        <p:sp>
          <p:nvSpPr>
            <p:cNvPr id="5345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2866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46" name="Rectangle 195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347" name="Line 196"/>
            <p:cNvSpPr>
              <a:spLocks noChangeShapeType="1"/>
            </p:cNvSpPr>
            <p:nvPr/>
          </p:nvSpPr>
          <p:spPr bwMode="auto">
            <a:xfrm flipV="1">
              <a:off x="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48" name="Line 197"/>
            <p:cNvSpPr>
              <a:spLocks noChangeShapeType="1"/>
            </p:cNvSpPr>
            <p:nvPr/>
          </p:nvSpPr>
          <p:spPr bwMode="auto">
            <a:xfrm flipV="1">
              <a:off x="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49" name="Line 198"/>
            <p:cNvSpPr>
              <a:spLocks noChangeShapeType="1"/>
            </p:cNvSpPr>
            <p:nvPr/>
          </p:nvSpPr>
          <p:spPr bwMode="auto">
            <a:xfrm flipV="1">
              <a:off x="2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0" name="Line 199"/>
            <p:cNvSpPr>
              <a:spLocks noChangeShapeType="1"/>
            </p:cNvSpPr>
            <p:nvPr/>
          </p:nvSpPr>
          <p:spPr bwMode="auto">
            <a:xfrm flipV="1">
              <a:off x="253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1" name="Line 200"/>
            <p:cNvSpPr>
              <a:spLocks noChangeShapeType="1"/>
            </p:cNvSpPr>
            <p:nvPr/>
          </p:nvSpPr>
          <p:spPr bwMode="auto">
            <a:xfrm flipV="1">
              <a:off x="6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2" name="Line 201"/>
            <p:cNvSpPr>
              <a:spLocks noChangeShapeType="1"/>
            </p:cNvSpPr>
            <p:nvPr/>
          </p:nvSpPr>
          <p:spPr bwMode="auto">
            <a:xfrm flipV="1">
              <a:off x="69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3" name="Line 202"/>
            <p:cNvSpPr>
              <a:spLocks noChangeShapeType="1"/>
            </p:cNvSpPr>
            <p:nvPr/>
          </p:nvSpPr>
          <p:spPr bwMode="auto">
            <a:xfrm flipV="1">
              <a:off x="9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4" name="Line 203"/>
            <p:cNvSpPr>
              <a:spLocks noChangeShapeType="1"/>
            </p:cNvSpPr>
            <p:nvPr/>
          </p:nvSpPr>
          <p:spPr bwMode="auto">
            <a:xfrm flipV="1">
              <a:off x="9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5" name="Line 204"/>
            <p:cNvSpPr>
              <a:spLocks noChangeShapeType="1"/>
            </p:cNvSpPr>
            <p:nvPr/>
          </p:nvSpPr>
          <p:spPr bwMode="auto">
            <a:xfrm flipV="1">
              <a:off x="11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6" name="Line 205"/>
            <p:cNvSpPr>
              <a:spLocks noChangeShapeType="1"/>
            </p:cNvSpPr>
            <p:nvPr/>
          </p:nvSpPr>
          <p:spPr bwMode="auto">
            <a:xfrm flipV="1">
              <a:off x="11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7" name="Line 206"/>
            <p:cNvSpPr>
              <a:spLocks noChangeShapeType="1"/>
            </p:cNvSpPr>
            <p:nvPr/>
          </p:nvSpPr>
          <p:spPr bwMode="auto">
            <a:xfrm flipV="1">
              <a:off x="13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8" name="Line 207"/>
            <p:cNvSpPr>
              <a:spLocks noChangeShapeType="1"/>
            </p:cNvSpPr>
            <p:nvPr/>
          </p:nvSpPr>
          <p:spPr bwMode="auto">
            <a:xfrm flipV="1">
              <a:off x="13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59" name="Line 208"/>
            <p:cNvSpPr>
              <a:spLocks noChangeShapeType="1"/>
            </p:cNvSpPr>
            <p:nvPr/>
          </p:nvSpPr>
          <p:spPr bwMode="auto">
            <a:xfrm flipV="1">
              <a:off x="156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0" name="Line 209"/>
            <p:cNvSpPr>
              <a:spLocks noChangeShapeType="1"/>
            </p:cNvSpPr>
            <p:nvPr/>
          </p:nvSpPr>
          <p:spPr bwMode="auto">
            <a:xfrm flipV="1">
              <a:off x="15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1" name="Line 210"/>
            <p:cNvSpPr>
              <a:spLocks noChangeShapeType="1"/>
            </p:cNvSpPr>
            <p:nvPr/>
          </p:nvSpPr>
          <p:spPr bwMode="auto">
            <a:xfrm flipV="1">
              <a:off x="178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2" name="Line 211"/>
            <p:cNvSpPr>
              <a:spLocks noChangeShapeType="1"/>
            </p:cNvSpPr>
            <p:nvPr/>
          </p:nvSpPr>
          <p:spPr bwMode="auto">
            <a:xfrm flipV="1">
              <a:off x="17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3" name="Line 212"/>
            <p:cNvSpPr>
              <a:spLocks noChangeShapeType="1"/>
            </p:cNvSpPr>
            <p:nvPr/>
          </p:nvSpPr>
          <p:spPr bwMode="auto">
            <a:xfrm flipV="1">
              <a:off x="20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4" name="Line 213"/>
            <p:cNvSpPr>
              <a:spLocks noChangeShapeType="1"/>
            </p:cNvSpPr>
            <p:nvPr/>
          </p:nvSpPr>
          <p:spPr bwMode="auto">
            <a:xfrm flipV="1">
              <a:off x="20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5" name="Line 214"/>
            <p:cNvSpPr>
              <a:spLocks noChangeShapeType="1"/>
            </p:cNvSpPr>
            <p:nvPr/>
          </p:nvSpPr>
          <p:spPr bwMode="auto">
            <a:xfrm flipV="1">
              <a:off x="222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6" name="Line 215"/>
            <p:cNvSpPr>
              <a:spLocks noChangeShapeType="1"/>
            </p:cNvSpPr>
            <p:nvPr/>
          </p:nvSpPr>
          <p:spPr bwMode="auto">
            <a:xfrm flipV="1">
              <a:off x="22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7" name="Line 216"/>
            <p:cNvSpPr>
              <a:spLocks noChangeShapeType="1"/>
            </p:cNvSpPr>
            <p:nvPr/>
          </p:nvSpPr>
          <p:spPr bwMode="auto">
            <a:xfrm flipV="1">
              <a:off x="24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8" name="Line 217"/>
            <p:cNvSpPr>
              <a:spLocks noChangeShapeType="1"/>
            </p:cNvSpPr>
            <p:nvPr/>
          </p:nvSpPr>
          <p:spPr bwMode="auto">
            <a:xfrm flipV="1">
              <a:off x="24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69" name="Line 218"/>
            <p:cNvSpPr>
              <a:spLocks noChangeShapeType="1"/>
            </p:cNvSpPr>
            <p:nvPr/>
          </p:nvSpPr>
          <p:spPr bwMode="auto">
            <a:xfrm>
              <a:off x="-186" y="35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0" name="Line 219"/>
            <p:cNvSpPr>
              <a:spLocks noChangeShapeType="1"/>
            </p:cNvSpPr>
            <p:nvPr/>
          </p:nvSpPr>
          <p:spPr bwMode="auto">
            <a:xfrm>
              <a:off x="-186" y="35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1" name="Line 220"/>
            <p:cNvSpPr>
              <a:spLocks noChangeShapeType="1"/>
            </p:cNvSpPr>
            <p:nvPr/>
          </p:nvSpPr>
          <p:spPr bwMode="auto">
            <a:xfrm>
              <a:off x="-186" y="33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2" name="Line 221"/>
            <p:cNvSpPr>
              <a:spLocks noChangeShapeType="1"/>
            </p:cNvSpPr>
            <p:nvPr/>
          </p:nvSpPr>
          <p:spPr bwMode="auto">
            <a:xfrm>
              <a:off x="-186" y="33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3" name="Line 222"/>
            <p:cNvSpPr>
              <a:spLocks noChangeShapeType="1"/>
            </p:cNvSpPr>
            <p:nvPr/>
          </p:nvSpPr>
          <p:spPr bwMode="auto">
            <a:xfrm>
              <a:off x="-186" y="31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4" name="Line 223"/>
            <p:cNvSpPr>
              <a:spLocks noChangeShapeType="1"/>
            </p:cNvSpPr>
            <p:nvPr/>
          </p:nvSpPr>
          <p:spPr bwMode="auto">
            <a:xfrm>
              <a:off x="-186" y="31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5" name="Line 224"/>
            <p:cNvSpPr>
              <a:spLocks noChangeShapeType="1"/>
            </p:cNvSpPr>
            <p:nvPr/>
          </p:nvSpPr>
          <p:spPr bwMode="auto">
            <a:xfrm>
              <a:off x="-186" y="29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6" name="Line 225"/>
            <p:cNvSpPr>
              <a:spLocks noChangeShapeType="1"/>
            </p:cNvSpPr>
            <p:nvPr/>
          </p:nvSpPr>
          <p:spPr bwMode="auto">
            <a:xfrm>
              <a:off x="-186" y="29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7" name="Line 226"/>
            <p:cNvSpPr>
              <a:spLocks noChangeShapeType="1"/>
            </p:cNvSpPr>
            <p:nvPr/>
          </p:nvSpPr>
          <p:spPr bwMode="auto">
            <a:xfrm>
              <a:off x="-186" y="27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8" name="Line 227"/>
            <p:cNvSpPr>
              <a:spLocks noChangeShapeType="1"/>
            </p:cNvSpPr>
            <p:nvPr/>
          </p:nvSpPr>
          <p:spPr bwMode="auto">
            <a:xfrm>
              <a:off x="-186" y="27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79" name="Line 228"/>
            <p:cNvSpPr>
              <a:spLocks noChangeShapeType="1"/>
            </p:cNvSpPr>
            <p:nvPr/>
          </p:nvSpPr>
          <p:spPr bwMode="auto">
            <a:xfrm>
              <a:off x="-186" y="25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0" name="Line 229"/>
            <p:cNvSpPr>
              <a:spLocks noChangeShapeType="1"/>
            </p:cNvSpPr>
            <p:nvPr/>
          </p:nvSpPr>
          <p:spPr bwMode="auto">
            <a:xfrm>
              <a:off x="-186" y="25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1" name="Line 230"/>
            <p:cNvSpPr>
              <a:spLocks noChangeShapeType="1"/>
            </p:cNvSpPr>
            <p:nvPr/>
          </p:nvSpPr>
          <p:spPr bwMode="auto">
            <a:xfrm>
              <a:off x="-186" y="23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2" name="Line 231"/>
            <p:cNvSpPr>
              <a:spLocks noChangeShapeType="1"/>
            </p:cNvSpPr>
            <p:nvPr/>
          </p:nvSpPr>
          <p:spPr bwMode="auto">
            <a:xfrm>
              <a:off x="-186" y="23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3" name="Line 232"/>
            <p:cNvSpPr>
              <a:spLocks noChangeShapeType="1"/>
            </p:cNvSpPr>
            <p:nvPr/>
          </p:nvSpPr>
          <p:spPr bwMode="auto">
            <a:xfrm>
              <a:off x="-186" y="19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4" name="Line 233"/>
            <p:cNvSpPr>
              <a:spLocks noChangeShapeType="1"/>
            </p:cNvSpPr>
            <p:nvPr/>
          </p:nvSpPr>
          <p:spPr bwMode="auto">
            <a:xfrm>
              <a:off x="-186" y="19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5" name="Line 234"/>
            <p:cNvSpPr>
              <a:spLocks noChangeShapeType="1"/>
            </p:cNvSpPr>
            <p:nvPr/>
          </p:nvSpPr>
          <p:spPr bwMode="auto">
            <a:xfrm>
              <a:off x="-186" y="17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6" name="Line 235"/>
            <p:cNvSpPr>
              <a:spLocks noChangeShapeType="1"/>
            </p:cNvSpPr>
            <p:nvPr/>
          </p:nvSpPr>
          <p:spPr bwMode="auto">
            <a:xfrm>
              <a:off x="-186" y="17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7" name="Line 236"/>
            <p:cNvSpPr>
              <a:spLocks noChangeShapeType="1"/>
            </p:cNvSpPr>
            <p:nvPr/>
          </p:nvSpPr>
          <p:spPr bwMode="auto">
            <a:xfrm>
              <a:off x="-186" y="15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8" name="Line 237"/>
            <p:cNvSpPr>
              <a:spLocks noChangeShapeType="1"/>
            </p:cNvSpPr>
            <p:nvPr/>
          </p:nvSpPr>
          <p:spPr bwMode="auto">
            <a:xfrm>
              <a:off x="-186" y="15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89" name="Line 238"/>
            <p:cNvSpPr>
              <a:spLocks noChangeShapeType="1"/>
            </p:cNvSpPr>
            <p:nvPr/>
          </p:nvSpPr>
          <p:spPr bwMode="auto">
            <a:xfrm>
              <a:off x="-186" y="13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0" name="Line 239"/>
            <p:cNvSpPr>
              <a:spLocks noChangeShapeType="1"/>
            </p:cNvSpPr>
            <p:nvPr/>
          </p:nvSpPr>
          <p:spPr bwMode="auto">
            <a:xfrm>
              <a:off x="-186" y="13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1" name="Line 240"/>
            <p:cNvSpPr>
              <a:spLocks noChangeShapeType="1"/>
            </p:cNvSpPr>
            <p:nvPr/>
          </p:nvSpPr>
          <p:spPr bwMode="auto">
            <a:xfrm>
              <a:off x="-186" y="11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2" name="Line 241"/>
            <p:cNvSpPr>
              <a:spLocks noChangeShapeType="1"/>
            </p:cNvSpPr>
            <p:nvPr/>
          </p:nvSpPr>
          <p:spPr bwMode="auto">
            <a:xfrm>
              <a:off x="-186" y="11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3" name="Line 242"/>
            <p:cNvSpPr>
              <a:spLocks noChangeShapeType="1"/>
            </p:cNvSpPr>
            <p:nvPr/>
          </p:nvSpPr>
          <p:spPr bwMode="auto">
            <a:xfrm>
              <a:off x="-186" y="9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4" name="Line 243"/>
            <p:cNvSpPr>
              <a:spLocks noChangeShapeType="1"/>
            </p:cNvSpPr>
            <p:nvPr/>
          </p:nvSpPr>
          <p:spPr bwMode="auto">
            <a:xfrm>
              <a:off x="-186" y="9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5" name="Line 244"/>
            <p:cNvSpPr>
              <a:spLocks noChangeShapeType="1"/>
            </p:cNvSpPr>
            <p:nvPr/>
          </p:nvSpPr>
          <p:spPr bwMode="auto">
            <a:xfrm>
              <a:off x="-186" y="7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6" name="Line 245"/>
            <p:cNvSpPr>
              <a:spLocks noChangeShapeType="1"/>
            </p:cNvSpPr>
            <p:nvPr/>
          </p:nvSpPr>
          <p:spPr bwMode="auto">
            <a:xfrm>
              <a:off x="-186" y="7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7" name="Line 246"/>
            <p:cNvSpPr>
              <a:spLocks noChangeShapeType="1"/>
            </p:cNvSpPr>
            <p:nvPr/>
          </p:nvSpPr>
          <p:spPr bwMode="auto">
            <a:xfrm>
              <a:off x="-186" y="214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8" name="Line 247"/>
            <p:cNvSpPr>
              <a:spLocks noChangeShapeType="1"/>
            </p:cNvSpPr>
            <p:nvPr/>
          </p:nvSpPr>
          <p:spPr bwMode="auto">
            <a:xfrm>
              <a:off x="-186" y="21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99" name="Line 248"/>
            <p:cNvSpPr>
              <a:spLocks noChangeShapeType="1"/>
            </p:cNvSpPr>
            <p:nvPr/>
          </p:nvSpPr>
          <p:spPr bwMode="auto">
            <a:xfrm>
              <a:off x="-186" y="21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00" name="Line 249"/>
            <p:cNvSpPr>
              <a:spLocks noChangeShapeType="1"/>
            </p:cNvSpPr>
            <p:nvPr/>
          </p:nvSpPr>
          <p:spPr bwMode="auto">
            <a:xfrm>
              <a:off x="-186" y="21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01" name="Rectangle 250"/>
            <p:cNvSpPr>
              <a:spLocks noChangeArrowheads="1"/>
            </p:cNvSpPr>
            <p:nvPr/>
          </p:nvSpPr>
          <p:spPr bwMode="auto">
            <a:xfrm>
              <a:off x="2612" y="1967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402" name="Freeform 251"/>
            <p:cNvSpPr>
              <a:spLocks/>
            </p:cNvSpPr>
            <p:nvPr/>
          </p:nvSpPr>
          <p:spPr bwMode="auto">
            <a:xfrm>
              <a:off x="2640" y="2105"/>
              <a:ext cx="26" cy="108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403" name="Line 252"/>
            <p:cNvSpPr>
              <a:spLocks noChangeShapeType="1"/>
            </p:cNvSpPr>
            <p:nvPr/>
          </p:nvSpPr>
          <p:spPr bwMode="auto">
            <a:xfrm flipV="1">
              <a:off x="46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04" name="Line 253"/>
            <p:cNvSpPr>
              <a:spLocks noChangeShapeType="1"/>
            </p:cNvSpPr>
            <p:nvPr/>
          </p:nvSpPr>
          <p:spPr bwMode="auto">
            <a:xfrm flipV="1">
              <a:off x="46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05" name="Line 254"/>
            <p:cNvSpPr>
              <a:spLocks noChangeShapeType="1"/>
            </p:cNvSpPr>
            <p:nvPr/>
          </p:nvSpPr>
          <p:spPr bwMode="auto">
            <a:xfrm flipV="1">
              <a:off x="4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06" name="Line 255"/>
            <p:cNvSpPr>
              <a:spLocks noChangeShapeType="1"/>
            </p:cNvSpPr>
            <p:nvPr/>
          </p:nvSpPr>
          <p:spPr bwMode="auto">
            <a:xfrm flipV="1">
              <a:off x="474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07" name="Rectangle 256"/>
            <p:cNvSpPr>
              <a:spLocks noChangeArrowheads="1"/>
            </p:cNvSpPr>
            <p:nvPr/>
          </p:nvSpPr>
          <p:spPr bwMode="auto">
            <a:xfrm>
              <a:off x="505" y="545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408" name="Freeform 257"/>
            <p:cNvSpPr>
              <a:spLocks/>
            </p:cNvSpPr>
            <p:nvPr/>
          </p:nvSpPr>
          <p:spPr bwMode="auto">
            <a:xfrm>
              <a:off x="446" y="563"/>
              <a:ext cx="51" cy="54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409" name="Rectangle 25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410" name="Line 259"/>
            <p:cNvSpPr>
              <a:spLocks noChangeShapeType="1"/>
            </p:cNvSpPr>
            <p:nvPr/>
          </p:nvSpPr>
          <p:spPr bwMode="auto">
            <a:xfrm>
              <a:off x="32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11" name="Rectangle 260"/>
            <p:cNvSpPr>
              <a:spLocks noChangeArrowheads="1"/>
            </p:cNvSpPr>
            <p:nvPr/>
          </p:nvSpPr>
          <p:spPr bwMode="auto">
            <a:xfrm>
              <a:off x="4" y="2195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412" name="Rectangle 261"/>
            <p:cNvSpPr>
              <a:spLocks noChangeArrowheads="1"/>
            </p:cNvSpPr>
            <p:nvPr/>
          </p:nvSpPr>
          <p:spPr bwMode="auto">
            <a:xfrm>
              <a:off x="48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413" name="Line 262"/>
            <p:cNvSpPr>
              <a:spLocks noChangeShapeType="1"/>
            </p:cNvSpPr>
            <p:nvPr/>
          </p:nvSpPr>
          <p:spPr bwMode="auto">
            <a:xfrm>
              <a:off x="911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14" name="Rectangle 263"/>
            <p:cNvSpPr>
              <a:spLocks noChangeArrowheads="1"/>
            </p:cNvSpPr>
            <p:nvPr/>
          </p:nvSpPr>
          <p:spPr bwMode="auto">
            <a:xfrm>
              <a:off x="914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415" name="Line 264"/>
            <p:cNvSpPr>
              <a:spLocks noChangeShapeType="1"/>
            </p:cNvSpPr>
            <p:nvPr/>
          </p:nvSpPr>
          <p:spPr bwMode="auto">
            <a:xfrm>
              <a:off x="135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16" name="Rectangle 265"/>
            <p:cNvSpPr>
              <a:spLocks noChangeArrowheads="1"/>
            </p:cNvSpPr>
            <p:nvPr/>
          </p:nvSpPr>
          <p:spPr bwMode="auto">
            <a:xfrm>
              <a:off x="135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417" name="Line 266"/>
            <p:cNvSpPr>
              <a:spLocks noChangeShapeType="1"/>
            </p:cNvSpPr>
            <p:nvPr/>
          </p:nvSpPr>
          <p:spPr bwMode="auto">
            <a:xfrm>
              <a:off x="179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18" name="Rectangle 267"/>
            <p:cNvSpPr>
              <a:spLocks noChangeArrowheads="1"/>
            </p:cNvSpPr>
            <p:nvPr/>
          </p:nvSpPr>
          <p:spPr bwMode="auto">
            <a:xfrm>
              <a:off x="179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419" name="Line 268"/>
            <p:cNvSpPr>
              <a:spLocks noChangeShapeType="1"/>
            </p:cNvSpPr>
            <p:nvPr/>
          </p:nvSpPr>
          <p:spPr bwMode="auto">
            <a:xfrm>
              <a:off x="2229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20" name="Rectangle 269"/>
            <p:cNvSpPr>
              <a:spLocks noChangeArrowheads="1"/>
            </p:cNvSpPr>
            <p:nvPr/>
          </p:nvSpPr>
          <p:spPr bwMode="auto">
            <a:xfrm>
              <a:off x="223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5421" name="Rectangle 270"/>
            <p:cNvSpPr>
              <a:spLocks noChangeArrowheads="1"/>
            </p:cNvSpPr>
            <p:nvPr/>
          </p:nvSpPr>
          <p:spPr bwMode="auto">
            <a:xfrm>
              <a:off x="399" y="3299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5422" name="Line 271"/>
            <p:cNvSpPr>
              <a:spLocks noChangeShapeType="1"/>
            </p:cNvSpPr>
            <p:nvPr/>
          </p:nvSpPr>
          <p:spPr bwMode="auto">
            <a:xfrm>
              <a:off x="457" y="3359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23" name="Rectangle 272"/>
            <p:cNvSpPr>
              <a:spLocks noChangeArrowheads="1"/>
            </p:cNvSpPr>
            <p:nvPr/>
          </p:nvSpPr>
          <p:spPr bwMode="auto">
            <a:xfrm>
              <a:off x="399" y="2903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5424" name="Line 273"/>
            <p:cNvSpPr>
              <a:spLocks noChangeShapeType="1"/>
            </p:cNvSpPr>
            <p:nvPr/>
          </p:nvSpPr>
          <p:spPr bwMode="auto">
            <a:xfrm>
              <a:off x="457" y="29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25" name="Rectangle 274"/>
            <p:cNvSpPr>
              <a:spLocks noChangeArrowheads="1"/>
            </p:cNvSpPr>
            <p:nvPr/>
          </p:nvSpPr>
          <p:spPr bwMode="auto">
            <a:xfrm>
              <a:off x="399" y="2501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426" name="Line 275"/>
            <p:cNvSpPr>
              <a:spLocks noChangeShapeType="1"/>
            </p:cNvSpPr>
            <p:nvPr/>
          </p:nvSpPr>
          <p:spPr bwMode="auto">
            <a:xfrm>
              <a:off x="457" y="25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27" name="Rectangle 276"/>
            <p:cNvSpPr>
              <a:spLocks noChangeArrowheads="1"/>
            </p:cNvSpPr>
            <p:nvPr/>
          </p:nvSpPr>
          <p:spPr bwMode="auto">
            <a:xfrm>
              <a:off x="427" y="1703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428" name="Line 277"/>
            <p:cNvSpPr>
              <a:spLocks noChangeShapeType="1"/>
            </p:cNvSpPr>
            <p:nvPr/>
          </p:nvSpPr>
          <p:spPr bwMode="auto">
            <a:xfrm>
              <a:off x="457" y="17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29" name="Rectangle 278"/>
            <p:cNvSpPr>
              <a:spLocks noChangeArrowheads="1"/>
            </p:cNvSpPr>
            <p:nvPr/>
          </p:nvSpPr>
          <p:spPr bwMode="auto">
            <a:xfrm>
              <a:off x="427" y="1301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430" name="Line 279"/>
            <p:cNvSpPr>
              <a:spLocks noChangeShapeType="1"/>
            </p:cNvSpPr>
            <p:nvPr/>
          </p:nvSpPr>
          <p:spPr bwMode="auto">
            <a:xfrm>
              <a:off x="457" y="13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31" name="Rectangle 280"/>
            <p:cNvSpPr>
              <a:spLocks noChangeArrowheads="1"/>
            </p:cNvSpPr>
            <p:nvPr/>
          </p:nvSpPr>
          <p:spPr bwMode="auto">
            <a:xfrm>
              <a:off x="427" y="90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432" name="Line 281"/>
            <p:cNvSpPr>
              <a:spLocks noChangeShapeType="1"/>
            </p:cNvSpPr>
            <p:nvPr/>
          </p:nvSpPr>
          <p:spPr bwMode="auto">
            <a:xfrm>
              <a:off x="457" y="965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33" name="Freeform 284"/>
            <p:cNvSpPr>
              <a:spLocks/>
            </p:cNvSpPr>
            <p:nvPr/>
          </p:nvSpPr>
          <p:spPr bwMode="auto">
            <a:xfrm>
              <a:off x="250" y="3743"/>
              <a:ext cx="11" cy="18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434" name="Rectangle 28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4" name="Group 194"/>
          <p:cNvGrpSpPr>
            <a:grpSpLocks noChangeAspect="1"/>
          </p:cNvGrpSpPr>
          <p:nvPr/>
        </p:nvGrpSpPr>
        <p:grpSpPr bwMode="auto">
          <a:xfrm>
            <a:off x="3798888" y="2895600"/>
            <a:ext cx="3471862" cy="3946525"/>
            <a:chOff x="-192" y="545"/>
            <a:chExt cx="2866" cy="3228"/>
          </a:xfrm>
        </p:grpSpPr>
        <p:sp>
          <p:nvSpPr>
            <p:cNvPr id="5252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2866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3" name="Rectangle 195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254" name="Line 196"/>
            <p:cNvSpPr>
              <a:spLocks noChangeShapeType="1"/>
            </p:cNvSpPr>
            <p:nvPr/>
          </p:nvSpPr>
          <p:spPr bwMode="auto">
            <a:xfrm flipV="1">
              <a:off x="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5" name="Line 197"/>
            <p:cNvSpPr>
              <a:spLocks noChangeShapeType="1"/>
            </p:cNvSpPr>
            <p:nvPr/>
          </p:nvSpPr>
          <p:spPr bwMode="auto">
            <a:xfrm flipV="1">
              <a:off x="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6" name="Line 198"/>
            <p:cNvSpPr>
              <a:spLocks noChangeShapeType="1"/>
            </p:cNvSpPr>
            <p:nvPr/>
          </p:nvSpPr>
          <p:spPr bwMode="auto">
            <a:xfrm flipV="1">
              <a:off x="2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7" name="Line 199"/>
            <p:cNvSpPr>
              <a:spLocks noChangeShapeType="1"/>
            </p:cNvSpPr>
            <p:nvPr/>
          </p:nvSpPr>
          <p:spPr bwMode="auto">
            <a:xfrm flipV="1">
              <a:off x="253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8" name="Line 200"/>
            <p:cNvSpPr>
              <a:spLocks noChangeShapeType="1"/>
            </p:cNvSpPr>
            <p:nvPr/>
          </p:nvSpPr>
          <p:spPr bwMode="auto">
            <a:xfrm flipV="1">
              <a:off x="6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9" name="Line 201"/>
            <p:cNvSpPr>
              <a:spLocks noChangeShapeType="1"/>
            </p:cNvSpPr>
            <p:nvPr/>
          </p:nvSpPr>
          <p:spPr bwMode="auto">
            <a:xfrm flipV="1">
              <a:off x="69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0" name="Line 202"/>
            <p:cNvSpPr>
              <a:spLocks noChangeShapeType="1"/>
            </p:cNvSpPr>
            <p:nvPr/>
          </p:nvSpPr>
          <p:spPr bwMode="auto">
            <a:xfrm flipV="1">
              <a:off x="9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1" name="Line 203"/>
            <p:cNvSpPr>
              <a:spLocks noChangeShapeType="1"/>
            </p:cNvSpPr>
            <p:nvPr/>
          </p:nvSpPr>
          <p:spPr bwMode="auto">
            <a:xfrm flipV="1">
              <a:off x="9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2" name="Line 204"/>
            <p:cNvSpPr>
              <a:spLocks noChangeShapeType="1"/>
            </p:cNvSpPr>
            <p:nvPr/>
          </p:nvSpPr>
          <p:spPr bwMode="auto">
            <a:xfrm flipV="1">
              <a:off x="11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3" name="Line 205"/>
            <p:cNvSpPr>
              <a:spLocks noChangeShapeType="1"/>
            </p:cNvSpPr>
            <p:nvPr/>
          </p:nvSpPr>
          <p:spPr bwMode="auto">
            <a:xfrm flipV="1">
              <a:off x="11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4" name="Line 206"/>
            <p:cNvSpPr>
              <a:spLocks noChangeShapeType="1"/>
            </p:cNvSpPr>
            <p:nvPr/>
          </p:nvSpPr>
          <p:spPr bwMode="auto">
            <a:xfrm flipV="1">
              <a:off x="13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5" name="Line 207"/>
            <p:cNvSpPr>
              <a:spLocks noChangeShapeType="1"/>
            </p:cNvSpPr>
            <p:nvPr/>
          </p:nvSpPr>
          <p:spPr bwMode="auto">
            <a:xfrm flipV="1">
              <a:off x="13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6" name="Line 208"/>
            <p:cNvSpPr>
              <a:spLocks noChangeShapeType="1"/>
            </p:cNvSpPr>
            <p:nvPr/>
          </p:nvSpPr>
          <p:spPr bwMode="auto">
            <a:xfrm flipV="1">
              <a:off x="156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7" name="Line 209"/>
            <p:cNvSpPr>
              <a:spLocks noChangeShapeType="1"/>
            </p:cNvSpPr>
            <p:nvPr/>
          </p:nvSpPr>
          <p:spPr bwMode="auto">
            <a:xfrm flipV="1">
              <a:off x="15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8" name="Line 210"/>
            <p:cNvSpPr>
              <a:spLocks noChangeShapeType="1"/>
            </p:cNvSpPr>
            <p:nvPr/>
          </p:nvSpPr>
          <p:spPr bwMode="auto">
            <a:xfrm flipV="1">
              <a:off x="178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9" name="Line 211"/>
            <p:cNvSpPr>
              <a:spLocks noChangeShapeType="1"/>
            </p:cNvSpPr>
            <p:nvPr/>
          </p:nvSpPr>
          <p:spPr bwMode="auto">
            <a:xfrm flipV="1">
              <a:off x="17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0" name="Line 212"/>
            <p:cNvSpPr>
              <a:spLocks noChangeShapeType="1"/>
            </p:cNvSpPr>
            <p:nvPr/>
          </p:nvSpPr>
          <p:spPr bwMode="auto">
            <a:xfrm flipV="1">
              <a:off x="20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1" name="Line 213"/>
            <p:cNvSpPr>
              <a:spLocks noChangeShapeType="1"/>
            </p:cNvSpPr>
            <p:nvPr/>
          </p:nvSpPr>
          <p:spPr bwMode="auto">
            <a:xfrm flipV="1">
              <a:off x="20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2" name="Line 214"/>
            <p:cNvSpPr>
              <a:spLocks noChangeShapeType="1"/>
            </p:cNvSpPr>
            <p:nvPr/>
          </p:nvSpPr>
          <p:spPr bwMode="auto">
            <a:xfrm flipV="1">
              <a:off x="222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3" name="Line 215"/>
            <p:cNvSpPr>
              <a:spLocks noChangeShapeType="1"/>
            </p:cNvSpPr>
            <p:nvPr/>
          </p:nvSpPr>
          <p:spPr bwMode="auto">
            <a:xfrm flipV="1">
              <a:off x="22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4" name="Line 216"/>
            <p:cNvSpPr>
              <a:spLocks noChangeShapeType="1"/>
            </p:cNvSpPr>
            <p:nvPr/>
          </p:nvSpPr>
          <p:spPr bwMode="auto">
            <a:xfrm flipV="1">
              <a:off x="24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5" name="Line 217"/>
            <p:cNvSpPr>
              <a:spLocks noChangeShapeType="1"/>
            </p:cNvSpPr>
            <p:nvPr/>
          </p:nvSpPr>
          <p:spPr bwMode="auto">
            <a:xfrm flipV="1">
              <a:off x="24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6" name="Line 218"/>
            <p:cNvSpPr>
              <a:spLocks noChangeShapeType="1"/>
            </p:cNvSpPr>
            <p:nvPr/>
          </p:nvSpPr>
          <p:spPr bwMode="auto">
            <a:xfrm>
              <a:off x="-186" y="35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7" name="Line 219"/>
            <p:cNvSpPr>
              <a:spLocks noChangeShapeType="1"/>
            </p:cNvSpPr>
            <p:nvPr/>
          </p:nvSpPr>
          <p:spPr bwMode="auto">
            <a:xfrm>
              <a:off x="-186" y="35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8" name="Line 220"/>
            <p:cNvSpPr>
              <a:spLocks noChangeShapeType="1"/>
            </p:cNvSpPr>
            <p:nvPr/>
          </p:nvSpPr>
          <p:spPr bwMode="auto">
            <a:xfrm>
              <a:off x="-186" y="33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9" name="Line 221"/>
            <p:cNvSpPr>
              <a:spLocks noChangeShapeType="1"/>
            </p:cNvSpPr>
            <p:nvPr/>
          </p:nvSpPr>
          <p:spPr bwMode="auto">
            <a:xfrm>
              <a:off x="-186" y="33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0" name="Line 222"/>
            <p:cNvSpPr>
              <a:spLocks noChangeShapeType="1"/>
            </p:cNvSpPr>
            <p:nvPr/>
          </p:nvSpPr>
          <p:spPr bwMode="auto">
            <a:xfrm>
              <a:off x="-186" y="31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1" name="Line 223"/>
            <p:cNvSpPr>
              <a:spLocks noChangeShapeType="1"/>
            </p:cNvSpPr>
            <p:nvPr/>
          </p:nvSpPr>
          <p:spPr bwMode="auto">
            <a:xfrm>
              <a:off x="-186" y="31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2" name="Line 224"/>
            <p:cNvSpPr>
              <a:spLocks noChangeShapeType="1"/>
            </p:cNvSpPr>
            <p:nvPr/>
          </p:nvSpPr>
          <p:spPr bwMode="auto">
            <a:xfrm>
              <a:off x="-186" y="29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3" name="Line 225"/>
            <p:cNvSpPr>
              <a:spLocks noChangeShapeType="1"/>
            </p:cNvSpPr>
            <p:nvPr/>
          </p:nvSpPr>
          <p:spPr bwMode="auto">
            <a:xfrm>
              <a:off x="-186" y="29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4" name="Line 226"/>
            <p:cNvSpPr>
              <a:spLocks noChangeShapeType="1"/>
            </p:cNvSpPr>
            <p:nvPr/>
          </p:nvSpPr>
          <p:spPr bwMode="auto">
            <a:xfrm>
              <a:off x="-186" y="27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5" name="Line 227"/>
            <p:cNvSpPr>
              <a:spLocks noChangeShapeType="1"/>
            </p:cNvSpPr>
            <p:nvPr/>
          </p:nvSpPr>
          <p:spPr bwMode="auto">
            <a:xfrm>
              <a:off x="-186" y="27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6" name="Line 228"/>
            <p:cNvSpPr>
              <a:spLocks noChangeShapeType="1"/>
            </p:cNvSpPr>
            <p:nvPr/>
          </p:nvSpPr>
          <p:spPr bwMode="auto">
            <a:xfrm>
              <a:off x="-186" y="25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7" name="Line 229"/>
            <p:cNvSpPr>
              <a:spLocks noChangeShapeType="1"/>
            </p:cNvSpPr>
            <p:nvPr/>
          </p:nvSpPr>
          <p:spPr bwMode="auto">
            <a:xfrm>
              <a:off x="-186" y="25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8" name="Line 230"/>
            <p:cNvSpPr>
              <a:spLocks noChangeShapeType="1"/>
            </p:cNvSpPr>
            <p:nvPr/>
          </p:nvSpPr>
          <p:spPr bwMode="auto">
            <a:xfrm>
              <a:off x="-186" y="23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9" name="Line 231"/>
            <p:cNvSpPr>
              <a:spLocks noChangeShapeType="1"/>
            </p:cNvSpPr>
            <p:nvPr/>
          </p:nvSpPr>
          <p:spPr bwMode="auto">
            <a:xfrm>
              <a:off x="-186" y="23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0" name="Line 232"/>
            <p:cNvSpPr>
              <a:spLocks noChangeShapeType="1"/>
            </p:cNvSpPr>
            <p:nvPr/>
          </p:nvSpPr>
          <p:spPr bwMode="auto">
            <a:xfrm>
              <a:off x="-186" y="19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1" name="Line 233"/>
            <p:cNvSpPr>
              <a:spLocks noChangeShapeType="1"/>
            </p:cNvSpPr>
            <p:nvPr/>
          </p:nvSpPr>
          <p:spPr bwMode="auto">
            <a:xfrm>
              <a:off x="-186" y="19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2" name="Line 234"/>
            <p:cNvSpPr>
              <a:spLocks noChangeShapeType="1"/>
            </p:cNvSpPr>
            <p:nvPr/>
          </p:nvSpPr>
          <p:spPr bwMode="auto">
            <a:xfrm>
              <a:off x="-186" y="17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3" name="Line 235"/>
            <p:cNvSpPr>
              <a:spLocks noChangeShapeType="1"/>
            </p:cNvSpPr>
            <p:nvPr/>
          </p:nvSpPr>
          <p:spPr bwMode="auto">
            <a:xfrm>
              <a:off x="-186" y="17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4" name="Line 236"/>
            <p:cNvSpPr>
              <a:spLocks noChangeShapeType="1"/>
            </p:cNvSpPr>
            <p:nvPr/>
          </p:nvSpPr>
          <p:spPr bwMode="auto">
            <a:xfrm>
              <a:off x="-186" y="15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5" name="Line 237"/>
            <p:cNvSpPr>
              <a:spLocks noChangeShapeType="1"/>
            </p:cNvSpPr>
            <p:nvPr/>
          </p:nvSpPr>
          <p:spPr bwMode="auto">
            <a:xfrm>
              <a:off x="-186" y="15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6" name="Line 238"/>
            <p:cNvSpPr>
              <a:spLocks noChangeShapeType="1"/>
            </p:cNvSpPr>
            <p:nvPr/>
          </p:nvSpPr>
          <p:spPr bwMode="auto">
            <a:xfrm>
              <a:off x="-186" y="13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7" name="Line 239"/>
            <p:cNvSpPr>
              <a:spLocks noChangeShapeType="1"/>
            </p:cNvSpPr>
            <p:nvPr/>
          </p:nvSpPr>
          <p:spPr bwMode="auto">
            <a:xfrm>
              <a:off x="-186" y="13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8" name="Line 240"/>
            <p:cNvSpPr>
              <a:spLocks noChangeShapeType="1"/>
            </p:cNvSpPr>
            <p:nvPr/>
          </p:nvSpPr>
          <p:spPr bwMode="auto">
            <a:xfrm>
              <a:off x="-186" y="11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9" name="Line 241"/>
            <p:cNvSpPr>
              <a:spLocks noChangeShapeType="1"/>
            </p:cNvSpPr>
            <p:nvPr/>
          </p:nvSpPr>
          <p:spPr bwMode="auto">
            <a:xfrm>
              <a:off x="-186" y="11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0" name="Line 242"/>
            <p:cNvSpPr>
              <a:spLocks noChangeShapeType="1"/>
            </p:cNvSpPr>
            <p:nvPr/>
          </p:nvSpPr>
          <p:spPr bwMode="auto">
            <a:xfrm>
              <a:off x="-186" y="9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1" name="Line 243"/>
            <p:cNvSpPr>
              <a:spLocks noChangeShapeType="1"/>
            </p:cNvSpPr>
            <p:nvPr/>
          </p:nvSpPr>
          <p:spPr bwMode="auto">
            <a:xfrm>
              <a:off x="-186" y="9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2" name="Line 244"/>
            <p:cNvSpPr>
              <a:spLocks noChangeShapeType="1"/>
            </p:cNvSpPr>
            <p:nvPr/>
          </p:nvSpPr>
          <p:spPr bwMode="auto">
            <a:xfrm>
              <a:off x="-186" y="7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3" name="Line 245"/>
            <p:cNvSpPr>
              <a:spLocks noChangeShapeType="1"/>
            </p:cNvSpPr>
            <p:nvPr/>
          </p:nvSpPr>
          <p:spPr bwMode="auto">
            <a:xfrm>
              <a:off x="-186" y="7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4" name="Line 246"/>
            <p:cNvSpPr>
              <a:spLocks noChangeShapeType="1"/>
            </p:cNvSpPr>
            <p:nvPr/>
          </p:nvSpPr>
          <p:spPr bwMode="auto">
            <a:xfrm>
              <a:off x="-186" y="214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5" name="Line 247"/>
            <p:cNvSpPr>
              <a:spLocks noChangeShapeType="1"/>
            </p:cNvSpPr>
            <p:nvPr/>
          </p:nvSpPr>
          <p:spPr bwMode="auto">
            <a:xfrm>
              <a:off x="-186" y="21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6" name="Line 248"/>
            <p:cNvSpPr>
              <a:spLocks noChangeShapeType="1"/>
            </p:cNvSpPr>
            <p:nvPr/>
          </p:nvSpPr>
          <p:spPr bwMode="auto">
            <a:xfrm>
              <a:off x="-186" y="21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7" name="Line 249"/>
            <p:cNvSpPr>
              <a:spLocks noChangeShapeType="1"/>
            </p:cNvSpPr>
            <p:nvPr/>
          </p:nvSpPr>
          <p:spPr bwMode="auto">
            <a:xfrm>
              <a:off x="-186" y="21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8" name="Rectangle 250"/>
            <p:cNvSpPr>
              <a:spLocks noChangeArrowheads="1"/>
            </p:cNvSpPr>
            <p:nvPr/>
          </p:nvSpPr>
          <p:spPr bwMode="auto">
            <a:xfrm>
              <a:off x="2612" y="1967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309" name="Freeform 251"/>
            <p:cNvSpPr>
              <a:spLocks/>
            </p:cNvSpPr>
            <p:nvPr/>
          </p:nvSpPr>
          <p:spPr bwMode="auto">
            <a:xfrm>
              <a:off x="2640" y="2105"/>
              <a:ext cx="26" cy="108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310" name="Line 252"/>
            <p:cNvSpPr>
              <a:spLocks noChangeShapeType="1"/>
            </p:cNvSpPr>
            <p:nvPr/>
          </p:nvSpPr>
          <p:spPr bwMode="auto">
            <a:xfrm flipV="1">
              <a:off x="46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11" name="Line 253"/>
            <p:cNvSpPr>
              <a:spLocks noChangeShapeType="1"/>
            </p:cNvSpPr>
            <p:nvPr/>
          </p:nvSpPr>
          <p:spPr bwMode="auto">
            <a:xfrm flipV="1">
              <a:off x="46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12" name="Line 254"/>
            <p:cNvSpPr>
              <a:spLocks noChangeShapeType="1"/>
            </p:cNvSpPr>
            <p:nvPr/>
          </p:nvSpPr>
          <p:spPr bwMode="auto">
            <a:xfrm flipV="1">
              <a:off x="4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13" name="Line 255"/>
            <p:cNvSpPr>
              <a:spLocks noChangeShapeType="1"/>
            </p:cNvSpPr>
            <p:nvPr/>
          </p:nvSpPr>
          <p:spPr bwMode="auto">
            <a:xfrm flipV="1">
              <a:off x="474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14" name="Rectangle 256"/>
            <p:cNvSpPr>
              <a:spLocks noChangeArrowheads="1"/>
            </p:cNvSpPr>
            <p:nvPr/>
          </p:nvSpPr>
          <p:spPr bwMode="auto">
            <a:xfrm>
              <a:off x="505" y="545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315" name="Freeform 257"/>
            <p:cNvSpPr>
              <a:spLocks/>
            </p:cNvSpPr>
            <p:nvPr/>
          </p:nvSpPr>
          <p:spPr bwMode="auto">
            <a:xfrm>
              <a:off x="446" y="563"/>
              <a:ext cx="51" cy="54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316" name="Rectangle 25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317" name="Line 259"/>
            <p:cNvSpPr>
              <a:spLocks noChangeShapeType="1"/>
            </p:cNvSpPr>
            <p:nvPr/>
          </p:nvSpPr>
          <p:spPr bwMode="auto">
            <a:xfrm>
              <a:off x="32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18" name="Rectangle 260"/>
            <p:cNvSpPr>
              <a:spLocks noChangeArrowheads="1"/>
            </p:cNvSpPr>
            <p:nvPr/>
          </p:nvSpPr>
          <p:spPr bwMode="auto">
            <a:xfrm>
              <a:off x="4" y="2195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319" name="Rectangle 261"/>
            <p:cNvSpPr>
              <a:spLocks noChangeArrowheads="1"/>
            </p:cNvSpPr>
            <p:nvPr/>
          </p:nvSpPr>
          <p:spPr bwMode="auto">
            <a:xfrm>
              <a:off x="48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320" name="Line 262"/>
            <p:cNvSpPr>
              <a:spLocks noChangeShapeType="1"/>
            </p:cNvSpPr>
            <p:nvPr/>
          </p:nvSpPr>
          <p:spPr bwMode="auto">
            <a:xfrm>
              <a:off x="911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21" name="Rectangle 263"/>
            <p:cNvSpPr>
              <a:spLocks noChangeArrowheads="1"/>
            </p:cNvSpPr>
            <p:nvPr/>
          </p:nvSpPr>
          <p:spPr bwMode="auto">
            <a:xfrm>
              <a:off x="914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322" name="Line 264"/>
            <p:cNvSpPr>
              <a:spLocks noChangeShapeType="1"/>
            </p:cNvSpPr>
            <p:nvPr/>
          </p:nvSpPr>
          <p:spPr bwMode="auto">
            <a:xfrm>
              <a:off x="135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23" name="Rectangle 265"/>
            <p:cNvSpPr>
              <a:spLocks noChangeArrowheads="1"/>
            </p:cNvSpPr>
            <p:nvPr/>
          </p:nvSpPr>
          <p:spPr bwMode="auto">
            <a:xfrm>
              <a:off x="135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324" name="Line 266"/>
            <p:cNvSpPr>
              <a:spLocks noChangeShapeType="1"/>
            </p:cNvSpPr>
            <p:nvPr/>
          </p:nvSpPr>
          <p:spPr bwMode="auto">
            <a:xfrm>
              <a:off x="179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25" name="Rectangle 267"/>
            <p:cNvSpPr>
              <a:spLocks noChangeArrowheads="1"/>
            </p:cNvSpPr>
            <p:nvPr/>
          </p:nvSpPr>
          <p:spPr bwMode="auto">
            <a:xfrm>
              <a:off x="179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326" name="Line 268"/>
            <p:cNvSpPr>
              <a:spLocks noChangeShapeType="1"/>
            </p:cNvSpPr>
            <p:nvPr/>
          </p:nvSpPr>
          <p:spPr bwMode="auto">
            <a:xfrm>
              <a:off x="2229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27" name="Rectangle 269"/>
            <p:cNvSpPr>
              <a:spLocks noChangeArrowheads="1"/>
            </p:cNvSpPr>
            <p:nvPr/>
          </p:nvSpPr>
          <p:spPr bwMode="auto">
            <a:xfrm>
              <a:off x="223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5328" name="Rectangle 270"/>
            <p:cNvSpPr>
              <a:spLocks noChangeArrowheads="1"/>
            </p:cNvSpPr>
            <p:nvPr/>
          </p:nvSpPr>
          <p:spPr bwMode="auto">
            <a:xfrm>
              <a:off x="399" y="3299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5329" name="Line 271"/>
            <p:cNvSpPr>
              <a:spLocks noChangeShapeType="1"/>
            </p:cNvSpPr>
            <p:nvPr/>
          </p:nvSpPr>
          <p:spPr bwMode="auto">
            <a:xfrm>
              <a:off x="457" y="3359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30" name="Rectangle 272"/>
            <p:cNvSpPr>
              <a:spLocks noChangeArrowheads="1"/>
            </p:cNvSpPr>
            <p:nvPr/>
          </p:nvSpPr>
          <p:spPr bwMode="auto">
            <a:xfrm>
              <a:off x="399" y="2903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5331" name="Line 273"/>
            <p:cNvSpPr>
              <a:spLocks noChangeShapeType="1"/>
            </p:cNvSpPr>
            <p:nvPr/>
          </p:nvSpPr>
          <p:spPr bwMode="auto">
            <a:xfrm>
              <a:off x="457" y="29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32" name="Rectangle 274"/>
            <p:cNvSpPr>
              <a:spLocks noChangeArrowheads="1"/>
            </p:cNvSpPr>
            <p:nvPr/>
          </p:nvSpPr>
          <p:spPr bwMode="auto">
            <a:xfrm>
              <a:off x="399" y="2501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333" name="Line 275"/>
            <p:cNvSpPr>
              <a:spLocks noChangeShapeType="1"/>
            </p:cNvSpPr>
            <p:nvPr/>
          </p:nvSpPr>
          <p:spPr bwMode="auto">
            <a:xfrm>
              <a:off x="457" y="25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34" name="Rectangle 276"/>
            <p:cNvSpPr>
              <a:spLocks noChangeArrowheads="1"/>
            </p:cNvSpPr>
            <p:nvPr/>
          </p:nvSpPr>
          <p:spPr bwMode="auto">
            <a:xfrm>
              <a:off x="427" y="1703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335" name="Line 277"/>
            <p:cNvSpPr>
              <a:spLocks noChangeShapeType="1"/>
            </p:cNvSpPr>
            <p:nvPr/>
          </p:nvSpPr>
          <p:spPr bwMode="auto">
            <a:xfrm>
              <a:off x="457" y="17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36" name="Rectangle 278"/>
            <p:cNvSpPr>
              <a:spLocks noChangeArrowheads="1"/>
            </p:cNvSpPr>
            <p:nvPr/>
          </p:nvSpPr>
          <p:spPr bwMode="auto">
            <a:xfrm>
              <a:off x="427" y="1301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337" name="Line 279"/>
            <p:cNvSpPr>
              <a:spLocks noChangeShapeType="1"/>
            </p:cNvSpPr>
            <p:nvPr/>
          </p:nvSpPr>
          <p:spPr bwMode="auto">
            <a:xfrm>
              <a:off x="457" y="13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38" name="Rectangle 280"/>
            <p:cNvSpPr>
              <a:spLocks noChangeArrowheads="1"/>
            </p:cNvSpPr>
            <p:nvPr/>
          </p:nvSpPr>
          <p:spPr bwMode="auto">
            <a:xfrm>
              <a:off x="427" y="90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339" name="Line 281"/>
            <p:cNvSpPr>
              <a:spLocks noChangeShapeType="1"/>
            </p:cNvSpPr>
            <p:nvPr/>
          </p:nvSpPr>
          <p:spPr bwMode="auto">
            <a:xfrm>
              <a:off x="457" y="965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40" name="Freeform 282"/>
            <p:cNvSpPr>
              <a:spLocks/>
            </p:cNvSpPr>
            <p:nvPr/>
          </p:nvSpPr>
          <p:spPr bwMode="auto">
            <a:xfrm>
              <a:off x="399" y="2009"/>
              <a:ext cx="42" cy="150"/>
            </a:xfrm>
            <a:custGeom>
              <a:avLst/>
              <a:gdLst>
                <a:gd name="T0" fmla="*/ 42 w 15"/>
                <a:gd name="T1" fmla="*/ 0 h 25"/>
                <a:gd name="T2" fmla="*/ 36 w 15"/>
                <a:gd name="T3" fmla="*/ 12 h 25"/>
                <a:gd name="T4" fmla="*/ 31 w 15"/>
                <a:gd name="T5" fmla="*/ 24 h 25"/>
                <a:gd name="T6" fmla="*/ 25 w 15"/>
                <a:gd name="T7" fmla="*/ 36 h 25"/>
                <a:gd name="T8" fmla="*/ 20 w 15"/>
                <a:gd name="T9" fmla="*/ 54 h 25"/>
                <a:gd name="T10" fmla="*/ 14 w 15"/>
                <a:gd name="T11" fmla="*/ 66 h 25"/>
                <a:gd name="T12" fmla="*/ 8 w 15"/>
                <a:gd name="T13" fmla="*/ 90 h 25"/>
                <a:gd name="T14" fmla="*/ 3 w 15"/>
                <a:gd name="T15" fmla="*/ 120 h 25"/>
                <a:gd name="T16" fmla="*/ 3 w 15"/>
                <a:gd name="T17" fmla="*/ 132 h 25"/>
                <a:gd name="T18" fmla="*/ 0 w 15"/>
                <a:gd name="T19" fmla="*/ 150 h 25"/>
                <a:gd name="T20" fmla="*/ 0 w 15"/>
                <a:gd name="T21" fmla="*/ 150 h 25"/>
                <a:gd name="T22" fmla="*/ 0 w 15"/>
                <a:gd name="T23" fmla="*/ 150 h 25"/>
                <a:gd name="T24" fmla="*/ 0 w 15"/>
                <a:gd name="T25" fmla="*/ 15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25"/>
                <a:gd name="T41" fmla="*/ 15 w 1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25">
                  <a:moveTo>
                    <a:pt x="15" y="0"/>
                  </a:moveTo>
                  <a:lnTo>
                    <a:pt x="13" y="2"/>
                  </a:lnTo>
                  <a:lnTo>
                    <a:pt x="11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341" name="Freeform 283"/>
            <p:cNvSpPr>
              <a:spLocks/>
            </p:cNvSpPr>
            <p:nvPr/>
          </p:nvSpPr>
          <p:spPr bwMode="auto">
            <a:xfrm>
              <a:off x="441" y="1049"/>
              <a:ext cx="2230" cy="960"/>
            </a:xfrm>
            <a:custGeom>
              <a:avLst/>
              <a:gdLst>
                <a:gd name="T0" fmla="*/ 34 w 797"/>
                <a:gd name="T1" fmla="*/ 912 h 160"/>
                <a:gd name="T2" fmla="*/ 73 w 797"/>
                <a:gd name="T3" fmla="*/ 864 h 160"/>
                <a:gd name="T4" fmla="*/ 112 w 797"/>
                <a:gd name="T5" fmla="*/ 822 h 160"/>
                <a:gd name="T6" fmla="*/ 151 w 797"/>
                <a:gd name="T7" fmla="*/ 786 h 160"/>
                <a:gd name="T8" fmla="*/ 190 w 797"/>
                <a:gd name="T9" fmla="*/ 756 h 160"/>
                <a:gd name="T10" fmla="*/ 229 w 797"/>
                <a:gd name="T11" fmla="*/ 726 h 160"/>
                <a:gd name="T12" fmla="*/ 269 w 797"/>
                <a:gd name="T13" fmla="*/ 702 h 160"/>
                <a:gd name="T14" fmla="*/ 308 w 797"/>
                <a:gd name="T15" fmla="*/ 678 h 160"/>
                <a:gd name="T16" fmla="*/ 347 w 797"/>
                <a:gd name="T17" fmla="*/ 654 h 160"/>
                <a:gd name="T18" fmla="*/ 386 w 797"/>
                <a:gd name="T19" fmla="*/ 630 h 160"/>
                <a:gd name="T20" fmla="*/ 425 w 797"/>
                <a:gd name="T21" fmla="*/ 606 h 160"/>
                <a:gd name="T22" fmla="*/ 464 w 797"/>
                <a:gd name="T23" fmla="*/ 588 h 160"/>
                <a:gd name="T24" fmla="*/ 504 w 797"/>
                <a:gd name="T25" fmla="*/ 570 h 160"/>
                <a:gd name="T26" fmla="*/ 543 w 797"/>
                <a:gd name="T27" fmla="*/ 546 h 160"/>
                <a:gd name="T28" fmla="*/ 582 w 797"/>
                <a:gd name="T29" fmla="*/ 528 h 160"/>
                <a:gd name="T30" fmla="*/ 621 w 797"/>
                <a:gd name="T31" fmla="*/ 510 h 160"/>
                <a:gd name="T32" fmla="*/ 660 w 797"/>
                <a:gd name="T33" fmla="*/ 492 h 160"/>
                <a:gd name="T34" fmla="*/ 699 w 797"/>
                <a:gd name="T35" fmla="*/ 480 h 160"/>
                <a:gd name="T36" fmla="*/ 739 w 797"/>
                <a:gd name="T37" fmla="*/ 462 h 160"/>
                <a:gd name="T38" fmla="*/ 778 w 797"/>
                <a:gd name="T39" fmla="*/ 444 h 160"/>
                <a:gd name="T40" fmla="*/ 817 w 797"/>
                <a:gd name="T41" fmla="*/ 426 h 160"/>
                <a:gd name="T42" fmla="*/ 856 w 797"/>
                <a:gd name="T43" fmla="*/ 414 h 160"/>
                <a:gd name="T44" fmla="*/ 895 w 797"/>
                <a:gd name="T45" fmla="*/ 396 h 160"/>
                <a:gd name="T46" fmla="*/ 935 w 797"/>
                <a:gd name="T47" fmla="*/ 384 h 160"/>
                <a:gd name="T48" fmla="*/ 974 w 797"/>
                <a:gd name="T49" fmla="*/ 366 h 160"/>
                <a:gd name="T50" fmla="*/ 1013 w 797"/>
                <a:gd name="T51" fmla="*/ 354 h 160"/>
                <a:gd name="T52" fmla="*/ 1052 w 797"/>
                <a:gd name="T53" fmla="*/ 342 h 160"/>
                <a:gd name="T54" fmla="*/ 1091 w 797"/>
                <a:gd name="T55" fmla="*/ 324 h 160"/>
                <a:gd name="T56" fmla="*/ 1130 w 797"/>
                <a:gd name="T57" fmla="*/ 312 h 160"/>
                <a:gd name="T58" fmla="*/ 1170 w 797"/>
                <a:gd name="T59" fmla="*/ 300 h 160"/>
                <a:gd name="T60" fmla="*/ 1209 w 797"/>
                <a:gd name="T61" fmla="*/ 288 h 160"/>
                <a:gd name="T62" fmla="*/ 1248 w 797"/>
                <a:gd name="T63" fmla="*/ 276 h 160"/>
                <a:gd name="T64" fmla="*/ 1287 w 797"/>
                <a:gd name="T65" fmla="*/ 264 h 160"/>
                <a:gd name="T66" fmla="*/ 1326 w 797"/>
                <a:gd name="T67" fmla="*/ 246 h 160"/>
                <a:gd name="T68" fmla="*/ 1365 w 797"/>
                <a:gd name="T69" fmla="*/ 234 h 160"/>
                <a:gd name="T70" fmla="*/ 1405 w 797"/>
                <a:gd name="T71" fmla="*/ 222 h 160"/>
                <a:gd name="T72" fmla="*/ 1444 w 797"/>
                <a:gd name="T73" fmla="*/ 210 h 160"/>
                <a:gd name="T74" fmla="*/ 1483 w 797"/>
                <a:gd name="T75" fmla="*/ 198 h 160"/>
                <a:gd name="T76" fmla="*/ 1522 w 797"/>
                <a:gd name="T77" fmla="*/ 192 h 160"/>
                <a:gd name="T78" fmla="*/ 1561 w 797"/>
                <a:gd name="T79" fmla="*/ 180 h 160"/>
                <a:gd name="T80" fmla="*/ 1600 w 797"/>
                <a:gd name="T81" fmla="*/ 168 h 160"/>
                <a:gd name="T82" fmla="*/ 1640 w 797"/>
                <a:gd name="T83" fmla="*/ 156 h 160"/>
                <a:gd name="T84" fmla="*/ 1679 w 797"/>
                <a:gd name="T85" fmla="*/ 144 h 160"/>
                <a:gd name="T86" fmla="*/ 1718 w 797"/>
                <a:gd name="T87" fmla="*/ 132 h 160"/>
                <a:gd name="T88" fmla="*/ 1757 w 797"/>
                <a:gd name="T89" fmla="*/ 120 h 160"/>
                <a:gd name="T90" fmla="*/ 1796 w 797"/>
                <a:gd name="T91" fmla="*/ 114 h 160"/>
                <a:gd name="T92" fmla="*/ 1835 w 797"/>
                <a:gd name="T93" fmla="*/ 102 h 160"/>
                <a:gd name="T94" fmla="*/ 1875 w 797"/>
                <a:gd name="T95" fmla="*/ 90 h 160"/>
                <a:gd name="T96" fmla="*/ 1914 w 797"/>
                <a:gd name="T97" fmla="*/ 78 h 160"/>
                <a:gd name="T98" fmla="*/ 1953 w 797"/>
                <a:gd name="T99" fmla="*/ 72 h 160"/>
                <a:gd name="T100" fmla="*/ 1992 w 797"/>
                <a:gd name="T101" fmla="*/ 60 h 160"/>
                <a:gd name="T102" fmla="*/ 2031 w 797"/>
                <a:gd name="T103" fmla="*/ 48 h 160"/>
                <a:gd name="T104" fmla="*/ 2071 w 797"/>
                <a:gd name="T105" fmla="*/ 42 h 160"/>
                <a:gd name="T106" fmla="*/ 2110 w 797"/>
                <a:gd name="T107" fmla="*/ 30 h 160"/>
                <a:gd name="T108" fmla="*/ 2149 w 797"/>
                <a:gd name="T109" fmla="*/ 18 h 160"/>
                <a:gd name="T110" fmla="*/ 2188 w 797"/>
                <a:gd name="T111" fmla="*/ 12 h 160"/>
                <a:gd name="T112" fmla="*/ 2227 w 797"/>
                <a:gd name="T113" fmla="*/ 0 h 1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7"/>
                <a:gd name="T172" fmla="*/ 0 h 160"/>
                <a:gd name="T173" fmla="*/ 797 w 797"/>
                <a:gd name="T174" fmla="*/ 160 h 1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7" h="160">
                  <a:moveTo>
                    <a:pt x="0" y="160"/>
                  </a:moveTo>
                  <a:lnTo>
                    <a:pt x="2" y="159"/>
                  </a:lnTo>
                  <a:lnTo>
                    <a:pt x="4" y="157"/>
                  </a:lnTo>
                  <a:lnTo>
                    <a:pt x="6" y="156"/>
                  </a:lnTo>
                  <a:lnTo>
                    <a:pt x="8" y="154"/>
                  </a:lnTo>
                  <a:lnTo>
                    <a:pt x="10" y="153"/>
                  </a:lnTo>
                  <a:lnTo>
                    <a:pt x="12" y="152"/>
                  </a:lnTo>
                  <a:lnTo>
                    <a:pt x="14" y="151"/>
                  </a:lnTo>
                  <a:lnTo>
                    <a:pt x="16" y="149"/>
                  </a:lnTo>
                  <a:lnTo>
                    <a:pt x="18" y="148"/>
                  </a:lnTo>
                  <a:lnTo>
                    <a:pt x="20" y="147"/>
                  </a:lnTo>
                  <a:lnTo>
                    <a:pt x="22" y="146"/>
                  </a:lnTo>
                  <a:lnTo>
                    <a:pt x="24" y="145"/>
                  </a:lnTo>
                  <a:lnTo>
                    <a:pt x="26" y="144"/>
                  </a:lnTo>
                  <a:lnTo>
                    <a:pt x="28" y="143"/>
                  </a:lnTo>
                  <a:lnTo>
                    <a:pt x="30" y="142"/>
                  </a:lnTo>
                  <a:lnTo>
                    <a:pt x="32" y="141"/>
                  </a:lnTo>
                  <a:lnTo>
                    <a:pt x="34" y="140"/>
                  </a:lnTo>
                  <a:lnTo>
                    <a:pt x="36" y="139"/>
                  </a:lnTo>
                  <a:lnTo>
                    <a:pt x="38" y="138"/>
                  </a:lnTo>
                  <a:lnTo>
                    <a:pt x="40" y="137"/>
                  </a:lnTo>
                  <a:lnTo>
                    <a:pt x="42" y="136"/>
                  </a:lnTo>
                  <a:lnTo>
                    <a:pt x="44" y="136"/>
                  </a:lnTo>
                  <a:lnTo>
                    <a:pt x="46" y="135"/>
                  </a:lnTo>
                  <a:lnTo>
                    <a:pt x="48" y="134"/>
                  </a:lnTo>
                  <a:lnTo>
                    <a:pt x="50" y="133"/>
                  </a:lnTo>
                  <a:lnTo>
                    <a:pt x="52" y="132"/>
                  </a:lnTo>
                  <a:lnTo>
                    <a:pt x="54" y="131"/>
                  </a:lnTo>
                  <a:lnTo>
                    <a:pt x="56" y="131"/>
                  </a:lnTo>
                  <a:lnTo>
                    <a:pt x="58" y="130"/>
                  </a:lnTo>
                  <a:lnTo>
                    <a:pt x="60" y="129"/>
                  </a:lnTo>
                  <a:lnTo>
                    <a:pt x="62" y="128"/>
                  </a:lnTo>
                  <a:lnTo>
                    <a:pt x="64" y="128"/>
                  </a:lnTo>
                  <a:lnTo>
                    <a:pt x="66" y="127"/>
                  </a:lnTo>
                  <a:lnTo>
                    <a:pt x="68" y="126"/>
                  </a:lnTo>
                  <a:lnTo>
                    <a:pt x="70" y="126"/>
                  </a:lnTo>
                  <a:lnTo>
                    <a:pt x="72" y="125"/>
                  </a:lnTo>
                  <a:lnTo>
                    <a:pt x="74" y="124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0" y="122"/>
                  </a:lnTo>
                  <a:lnTo>
                    <a:pt x="82" y="121"/>
                  </a:lnTo>
                  <a:lnTo>
                    <a:pt x="84" y="121"/>
                  </a:lnTo>
                  <a:lnTo>
                    <a:pt x="86" y="120"/>
                  </a:lnTo>
                  <a:lnTo>
                    <a:pt x="88" y="119"/>
                  </a:lnTo>
                  <a:lnTo>
                    <a:pt x="90" y="119"/>
                  </a:lnTo>
                  <a:lnTo>
                    <a:pt x="92" y="118"/>
                  </a:lnTo>
                  <a:lnTo>
                    <a:pt x="94" y="118"/>
                  </a:lnTo>
                  <a:lnTo>
                    <a:pt x="96" y="117"/>
                  </a:lnTo>
                  <a:lnTo>
                    <a:pt x="98" y="116"/>
                  </a:lnTo>
                  <a:lnTo>
                    <a:pt x="100" y="116"/>
                  </a:lnTo>
                  <a:lnTo>
                    <a:pt x="102" y="115"/>
                  </a:lnTo>
                  <a:lnTo>
                    <a:pt x="104" y="115"/>
                  </a:lnTo>
                  <a:lnTo>
                    <a:pt x="106" y="114"/>
                  </a:lnTo>
                  <a:lnTo>
                    <a:pt x="108" y="113"/>
                  </a:lnTo>
                  <a:lnTo>
                    <a:pt x="110" y="113"/>
                  </a:lnTo>
                  <a:lnTo>
                    <a:pt x="112" y="112"/>
                  </a:lnTo>
                  <a:lnTo>
                    <a:pt x="114" y="112"/>
                  </a:lnTo>
                  <a:lnTo>
                    <a:pt x="116" y="111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09"/>
                  </a:lnTo>
                  <a:lnTo>
                    <a:pt x="124" y="109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30" y="107"/>
                  </a:lnTo>
                  <a:lnTo>
                    <a:pt x="132" y="107"/>
                  </a:lnTo>
                  <a:lnTo>
                    <a:pt x="134" y="106"/>
                  </a:lnTo>
                  <a:lnTo>
                    <a:pt x="136" y="106"/>
                  </a:lnTo>
                  <a:lnTo>
                    <a:pt x="138" y="105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44" y="103"/>
                  </a:lnTo>
                  <a:lnTo>
                    <a:pt x="146" y="103"/>
                  </a:lnTo>
                  <a:lnTo>
                    <a:pt x="148" y="102"/>
                  </a:lnTo>
                  <a:lnTo>
                    <a:pt x="150" y="102"/>
                  </a:lnTo>
                  <a:lnTo>
                    <a:pt x="152" y="101"/>
                  </a:lnTo>
                  <a:lnTo>
                    <a:pt x="154" y="101"/>
                  </a:lnTo>
                  <a:lnTo>
                    <a:pt x="156" y="100"/>
                  </a:lnTo>
                  <a:lnTo>
                    <a:pt x="158" y="100"/>
                  </a:lnTo>
                  <a:lnTo>
                    <a:pt x="160" y="99"/>
                  </a:lnTo>
                  <a:lnTo>
                    <a:pt x="162" y="99"/>
                  </a:lnTo>
                  <a:lnTo>
                    <a:pt x="164" y="98"/>
                  </a:lnTo>
                  <a:lnTo>
                    <a:pt x="166" y="98"/>
                  </a:lnTo>
                  <a:lnTo>
                    <a:pt x="168" y="97"/>
                  </a:lnTo>
                  <a:lnTo>
                    <a:pt x="170" y="97"/>
                  </a:lnTo>
                  <a:lnTo>
                    <a:pt x="172" y="96"/>
                  </a:lnTo>
                  <a:lnTo>
                    <a:pt x="174" y="96"/>
                  </a:lnTo>
                  <a:lnTo>
                    <a:pt x="176" y="96"/>
                  </a:lnTo>
                  <a:lnTo>
                    <a:pt x="178" y="95"/>
                  </a:lnTo>
                  <a:lnTo>
                    <a:pt x="180" y="95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6" y="93"/>
                  </a:lnTo>
                  <a:lnTo>
                    <a:pt x="188" y="93"/>
                  </a:lnTo>
                  <a:lnTo>
                    <a:pt x="190" y="92"/>
                  </a:lnTo>
                  <a:lnTo>
                    <a:pt x="192" y="92"/>
                  </a:lnTo>
                  <a:lnTo>
                    <a:pt x="194" y="91"/>
                  </a:lnTo>
                  <a:lnTo>
                    <a:pt x="196" y="91"/>
                  </a:lnTo>
                  <a:lnTo>
                    <a:pt x="198" y="90"/>
                  </a:lnTo>
                  <a:lnTo>
                    <a:pt x="200" y="90"/>
                  </a:lnTo>
                  <a:lnTo>
                    <a:pt x="202" y="90"/>
                  </a:lnTo>
                  <a:lnTo>
                    <a:pt x="204" y="89"/>
                  </a:lnTo>
                  <a:lnTo>
                    <a:pt x="206" y="89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2" y="87"/>
                  </a:lnTo>
                  <a:lnTo>
                    <a:pt x="214" y="87"/>
                  </a:lnTo>
                  <a:lnTo>
                    <a:pt x="216" y="87"/>
                  </a:lnTo>
                  <a:lnTo>
                    <a:pt x="218" y="86"/>
                  </a:lnTo>
                  <a:lnTo>
                    <a:pt x="220" y="86"/>
                  </a:lnTo>
                  <a:lnTo>
                    <a:pt x="222" y="85"/>
                  </a:lnTo>
                  <a:lnTo>
                    <a:pt x="224" y="85"/>
                  </a:lnTo>
                  <a:lnTo>
                    <a:pt x="226" y="84"/>
                  </a:lnTo>
                  <a:lnTo>
                    <a:pt x="228" y="84"/>
                  </a:lnTo>
                  <a:lnTo>
                    <a:pt x="230" y="84"/>
                  </a:lnTo>
                  <a:lnTo>
                    <a:pt x="232" y="83"/>
                  </a:lnTo>
                  <a:lnTo>
                    <a:pt x="234" y="83"/>
                  </a:lnTo>
                  <a:lnTo>
                    <a:pt x="236" y="82"/>
                  </a:lnTo>
                  <a:lnTo>
                    <a:pt x="238" y="82"/>
                  </a:lnTo>
                  <a:lnTo>
                    <a:pt x="240" y="82"/>
                  </a:lnTo>
                  <a:lnTo>
                    <a:pt x="242" y="81"/>
                  </a:lnTo>
                  <a:lnTo>
                    <a:pt x="244" y="81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79"/>
                  </a:lnTo>
                  <a:lnTo>
                    <a:pt x="254" y="79"/>
                  </a:lnTo>
                  <a:lnTo>
                    <a:pt x="256" y="78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2" y="77"/>
                  </a:lnTo>
                  <a:lnTo>
                    <a:pt x="264" y="77"/>
                  </a:lnTo>
                  <a:lnTo>
                    <a:pt x="266" y="76"/>
                  </a:lnTo>
                  <a:lnTo>
                    <a:pt x="268" y="76"/>
                  </a:lnTo>
                  <a:lnTo>
                    <a:pt x="270" y="76"/>
                  </a:lnTo>
                  <a:lnTo>
                    <a:pt x="272" y="75"/>
                  </a:lnTo>
                  <a:lnTo>
                    <a:pt x="274" y="75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0" y="74"/>
                  </a:lnTo>
                  <a:lnTo>
                    <a:pt x="282" y="73"/>
                  </a:lnTo>
                  <a:lnTo>
                    <a:pt x="284" y="73"/>
                  </a:lnTo>
                  <a:lnTo>
                    <a:pt x="286" y="73"/>
                  </a:lnTo>
                  <a:lnTo>
                    <a:pt x="288" y="72"/>
                  </a:lnTo>
                  <a:lnTo>
                    <a:pt x="290" y="72"/>
                  </a:lnTo>
                  <a:lnTo>
                    <a:pt x="292" y="71"/>
                  </a:lnTo>
                  <a:lnTo>
                    <a:pt x="294" y="71"/>
                  </a:lnTo>
                  <a:lnTo>
                    <a:pt x="296" y="71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2" y="70"/>
                  </a:lnTo>
                  <a:lnTo>
                    <a:pt x="304" y="69"/>
                  </a:lnTo>
                  <a:lnTo>
                    <a:pt x="306" y="69"/>
                  </a:lnTo>
                  <a:lnTo>
                    <a:pt x="308" y="68"/>
                  </a:lnTo>
                  <a:lnTo>
                    <a:pt x="310" y="68"/>
                  </a:lnTo>
                  <a:lnTo>
                    <a:pt x="312" y="68"/>
                  </a:lnTo>
                  <a:lnTo>
                    <a:pt x="314" y="67"/>
                  </a:lnTo>
                  <a:lnTo>
                    <a:pt x="316" y="67"/>
                  </a:lnTo>
                  <a:lnTo>
                    <a:pt x="318" y="67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5"/>
                  </a:lnTo>
                  <a:lnTo>
                    <a:pt x="328" y="65"/>
                  </a:lnTo>
                  <a:lnTo>
                    <a:pt x="330" y="65"/>
                  </a:lnTo>
                  <a:lnTo>
                    <a:pt x="332" y="64"/>
                  </a:lnTo>
                  <a:lnTo>
                    <a:pt x="334" y="64"/>
                  </a:lnTo>
                  <a:lnTo>
                    <a:pt x="336" y="64"/>
                  </a:lnTo>
                  <a:lnTo>
                    <a:pt x="338" y="63"/>
                  </a:lnTo>
                  <a:lnTo>
                    <a:pt x="340" y="63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6" y="62"/>
                  </a:lnTo>
                  <a:lnTo>
                    <a:pt x="348" y="61"/>
                  </a:lnTo>
                  <a:lnTo>
                    <a:pt x="350" y="61"/>
                  </a:lnTo>
                  <a:lnTo>
                    <a:pt x="352" y="61"/>
                  </a:lnTo>
                  <a:lnTo>
                    <a:pt x="354" y="60"/>
                  </a:lnTo>
                  <a:lnTo>
                    <a:pt x="356" y="60"/>
                  </a:lnTo>
                  <a:lnTo>
                    <a:pt x="358" y="60"/>
                  </a:lnTo>
                  <a:lnTo>
                    <a:pt x="360" y="59"/>
                  </a:lnTo>
                  <a:lnTo>
                    <a:pt x="362" y="59"/>
                  </a:lnTo>
                  <a:lnTo>
                    <a:pt x="364" y="59"/>
                  </a:lnTo>
                  <a:lnTo>
                    <a:pt x="366" y="58"/>
                  </a:lnTo>
                  <a:lnTo>
                    <a:pt x="368" y="58"/>
                  </a:lnTo>
                  <a:lnTo>
                    <a:pt x="370" y="58"/>
                  </a:lnTo>
                  <a:lnTo>
                    <a:pt x="372" y="57"/>
                  </a:lnTo>
                  <a:lnTo>
                    <a:pt x="374" y="57"/>
                  </a:lnTo>
                  <a:lnTo>
                    <a:pt x="376" y="57"/>
                  </a:lnTo>
                  <a:lnTo>
                    <a:pt x="378" y="56"/>
                  </a:lnTo>
                  <a:lnTo>
                    <a:pt x="380" y="56"/>
                  </a:lnTo>
                  <a:lnTo>
                    <a:pt x="382" y="56"/>
                  </a:lnTo>
                  <a:lnTo>
                    <a:pt x="384" y="55"/>
                  </a:lnTo>
                  <a:lnTo>
                    <a:pt x="386" y="55"/>
                  </a:lnTo>
                  <a:lnTo>
                    <a:pt x="388" y="55"/>
                  </a:lnTo>
                  <a:lnTo>
                    <a:pt x="390" y="54"/>
                  </a:lnTo>
                  <a:lnTo>
                    <a:pt x="392" y="54"/>
                  </a:lnTo>
                  <a:lnTo>
                    <a:pt x="394" y="54"/>
                  </a:lnTo>
                  <a:lnTo>
                    <a:pt x="396" y="53"/>
                  </a:lnTo>
                  <a:lnTo>
                    <a:pt x="398" y="53"/>
                  </a:lnTo>
                  <a:lnTo>
                    <a:pt x="400" y="53"/>
                  </a:lnTo>
                  <a:lnTo>
                    <a:pt x="402" y="53"/>
                  </a:lnTo>
                  <a:lnTo>
                    <a:pt x="404" y="52"/>
                  </a:lnTo>
                  <a:lnTo>
                    <a:pt x="406" y="52"/>
                  </a:lnTo>
                  <a:lnTo>
                    <a:pt x="408" y="52"/>
                  </a:lnTo>
                  <a:lnTo>
                    <a:pt x="410" y="51"/>
                  </a:lnTo>
                  <a:lnTo>
                    <a:pt x="412" y="51"/>
                  </a:lnTo>
                  <a:lnTo>
                    <a:pt x="414" y="51"/>
                  </a:lnTo>
                  <a:lnTo>
                    <a:pt x="416" y="50"/>
                  </a:lnTo>
                  <a:lnTo>
                    <a:pt x="418" y="50"/>
                  </a:lnTo>
                  <a:lnTo>
                    <a:pt x="420" y="50"/>
                  </a:lnTo>
                  <a:lnTo>
                    <a:pt x="422" y="49"/>
                  </a:lnTo>
                  <a:lnTo>
                    <a:pt x="424" y="49"/>
                  </a:lnTo>
                  <a:lnTo>
                    <a:pt x="426" y="49"/>
                  </a:lnTo>
                  <a:lnTo>
                    <a:pt x="428" y="48"/>
                  </a:lnTo>
                  <a:lnTo>
                    <a:pt x="430" y="48"/>
                  </a:lnTo>
                  <a:lnTo>
                    <a:pt x="432" y="48"/>
                  </a:lnTo>
                  <a:lnTo>
                    <a:pt x="434" y="48"/>
                  </a:lnTo>
                  <a:lnTo>
                    <a:pt x="436" y="47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2" y="46"/>
                  </a:lnTo>
                  <a:lnTo>
                    <a:pt x="444" y="46"/>
                  </a:lnTo>
                  <a:lnTo>
                    <a:pt x="446" y="46"/>
                  </a:lnTo>
                  <a:lnTo>
                    <a:pt x="448" y="45"/>
                  </a:lnTo>
                  <a:lnTo>
                    <a:pt x="450" y="45"/>
                  </a:lnTo>
                  <a:lnTo>
                    <a:pt x="452" y="45"/>
                  </a:lnTo>
                  <a:lnTo>
                    <a:pt x="454" y="44"/>
                  </a:lnTo>
                  <a:lnTo>
                    <a:pt x="456" y="44"/>
                  </a:lnTo>
                  <a:lnTo>
                    <a:pt x="458" y="44"/>
                  </a:lnTo>
                  <a:lnTo>
                    <a:pt x="460" y="44"/>
                  </a:lnTo>
                  <a:lnTo>
                    <a:pt x="462" y="43"/>
                  </a:lnTo>
                  <a:lnTo>
                    <a:pt x="464" y="43"/>
                  </a:lnTo>
                  <a:lnTo>
                    <a:pt x="466" y="43"/>
                  </a:lnTo>
                  <a:lnTo>
                    <a:pt x="468" y="42"/>
                  </a:lnTo>
                  <a:lnTo>
                    <a:pt x="470" y="42"/>
                  </a:lnTo>
                  <a:lnTo>
                    <a:pt x="472" y="42"/>
                  </a:lnTo>
                  <a:lnTo>
                    <a:pt x="474" y="41"/>
                  </a:lnTo>
                  <a:lnTo>
                    <a:pt x="476" y="41"/>
                  </a:lnTo>
                  <a:lnTo>
                    <a:pt x="478" y="41"/>
                  </a:lnTo>
                  <a:lnTo>
                    <a:pt x="480" y="41"/>
                  </a:lnTo>
                  <a:lnTo>
                    <a:pt x="482" y="40"/>
                  </a:lnTo>
                  <a:lnTo>
                    <a:pt x="484" y="40"/>
                  </a:lnTo>
                  <a:lnTo>
                    <a:pt x="486" y="40"/>
                  </a:lnTo>
                  <a:lnTo>
                    <a:pt x="488" y="39"/>
                  </a:lnTo>
                  <a:lnTo>
                    <a:pt x="490" y="39"/>
                  </a:lnTo>
                  <a:lnTo>
                    <a:pt x="492" y="39"/>
                  </a:lnTo>
                  <a:lnTo>
                    <a:pt x="494" y="39"/>
                  </a:lnTo>
                  <a:lnTo>
                    <a:pt x="496" y="38"/>
                  </a:lnTo>
                  <a:lnTo>
                    <a:pt x="498" y="38"/>
                  </a:lnTo>
                  <a:lnTo>
                    <a:pt x="500" y="38"/>
                  </a:lnTo>
                  <a:lnTo>
                    <a:pt x="502" y="37"/>
                  </a:lnTo>
                  <a:lnTo>
                    <a:pt x="504" y="37"/>
                  </a:lnTo>
                  <a:lnTo>
                    <a:pt x="506" y="37"/>
                  </a:lnTo>
                  <a:lnTo>
                    <a:pt x="508" y="37"/>
                  </a:lnTo>
                  <a:lnTo>
                    <a:pt x="510" y="36"/>
                  </a:lnTo>
                  <a:lnTo>
                    <a:pt x="512" y="36"/>
                  </a:lnTo>
                  <a:lnTo>
                    <a:pt x="514" y="36"/>
                  </a:lnTo>
                  <a:lnTo>
                    <a:pt x="516" y="35"/>
                  </a:lnTo>
                  <a:lnTo>
                    <a:pt x="518" y="35"/>
                  </a:lnTo>
                  <a:lnTo>
                    <a:pt x="520" y="35"/>
                  </a:lnTo>
                  <a:lnTo>
                    <a:pt x="522" y="35"/>
                  </a:lnTo>
                  <a:lnTo>
                    <a:pt x="524" y="34"/>
                  </a:lnTo>
                  <a:lnTo>
                    <a:pt x="526" y="34"/>
                  </a:lnTo>
                  <a:lnTo>
                    <a:pt x="528" y="34"/>
                  </a:lnTo>
                  <a:lnTo>
                    <a:pt x="530" y="33"/>
                  </a:lnTo>
                  <a:lnTo>
                    <a:pt x="532" y="33"/>
                  </a:lnTo>
                  <a:lnTo>
                    <a:pt x="534" y="33"/>
                  </a:lnTo>
                  <a:lnTo>
                    <a:pt x="536" y="33"/>
                  </a:lnTo>
                  <a:lnTo>
                    <a:pt x="538" y="32"/>
                  </a:lnTo>
                  <a:lnTo>
                    <a:pt x="540" y="32"/>
                  </a:lnTo>
                  <a:lnTo>
                    <a:pt x="542" y="32"/>
                  </a:lnTo>
                  <a:lnTo>
                    <a:pt x="544" y="32"/>
                  </a:lnTo>
                  <a:lnTo>
                    <a:pt x="546" y="31"/>
                  </a:lnTo>
                  <a:lnTo>
                    <a:pt x="548" y="31"/>
                  </a:lnTo>
                  <a:lnTo>
                    <a:pt x="550" y="31"/>
                  </a:lnTo>
                  <a:lnTo>
                    <a:pt x="552" y="30"/>
                  </a:lnTo>
                  <a:lnTo>
                    <a:pt x="554" y="30"/>
                  </a:lnTo>
                  <a:lnTo>
                    <a:pt x="556" y="30"/>
                  </a:lnTo>
                  <a:lnTo>
                    <a:pt x="558" y="30"/>
                  </a:lnTo>
                  <a:lnTo>
                    <a:pt x="560" y="29"/>
                  </a:lnTo>
                  <a:lnTo>
                    <a:pt x="562" y="29"/>
                  </a:lnTo>
                  <a:lnTo>
                    <a:pt x="564" y="29"/>
                  </a:lnTo>
                  <a:lnTo>
                    <a:pt x="566" y="29"/>
                  </a:lnTo>
                  <a:lnTo>
                    <a:pt x="568" y="28"/>
                  </a:lnTo>
                  <a:lnTo>
                    <a:pt x="570" y="28"/>
                  </a:lnTo>
                  <a:lnTo>
                    <a:pt x="572" y="28"/>
                  </a:lnTo>
                  <a:lnTo>
                    <a:pt x="574" y="27"/>
                  </a:lnTo>
                  <a:lnTo>
                    <a:pt x="576" y="27"/>
                  </a:lnTo>
                  <a:lnTo>
                    <a:pt x="578" y="27"/>
                  </a:lnTo>
                  <a:lnTo>
                    <a:pt x="580" y="27"/>
                  </a:lnTo>
                  <a:lnTo>
                    <a:pt x="582" y="26"/>
                  </a:lnTo>
                  <a:lnTo>
                    <a:pt x="584" y="26"/>
                  </a:lnTo>
                  <a:lnTo>
                    <a:pt x="586" y="26"/>
                  </a:lnTo>
                  <a:lnTo>
                    <a:pt x="588" y="26"/>
                  </a:lnTo>
                  <a:lnTo>
                    <a:pt x="590" y="25"/>
                  </a:lnTo>
                  <a:lnTo>
                    <a:pt x="592" y="25"/>
                  </a:lnTo>
                  <a:lnTo>
                    <a:pt x="594" y="25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4"/>
                  </a:lnTo>
                  <a:lnTo>
                    <a:pt x="602" y="24"/>
                  </a:lnTo>
                  <a:lnTo>
                    <a:pt x="604" y="23"/>
                  </a:lnTo>
                  <a:lnTo>
                    <a:pt x="606" y="23"/>
                  </a:lnTo>
                  <a:lnTo>
                    <a:pt x="608" y="23"/>
                  </a:lnTo>
                  <a:lnTo>
                    <a:pt x="610" y="23"/>
                  </a:lnTo>
                  <a:lnTo>
                    <a:pt x="612" y="22"/>
                  </a:lnTo>
                  <a:lnTo>
                    <a:pt x="614" y="22"/>
                  </a:lnTo>
                  <a:lnTo>
                    <a:pt x="616" y="22"/>
                  </a:lnTo>
                  <a:lnTo>
                    <a:pt x="618" y="22"/>
                  </a:lnTo>
                  <a:lnTo>
                    <a:pt x="620" y="21"/>
                  </a:lnTo>
                  <a:lnTo>
                    <a:pt x="622" y="21"/>
                  </a:lnTo>
                  <a:lnTo>
                    <a:pt x="624" y="21"/>
                  </a:lnTo>
                  <a:lnTo>
                    <a:pt x="626" y="21"/>
                  </a:lnTo>
                  <a:lnTo>
                    <a:pt x="628" y="20"/>
                  </a:lnTo>
                  <a:lnTo>
                    <a:pt x="630" y="20"/>
                  </a:lnTo>
                  <a:lnTo>
                    <a:pt x="632" y="20"/>
                  </a:lnTo>
                  <a:lnTo>
                    <a:pt x="634" y="20"/>
                  </a:lnTo>
                  <a:lnTo>
                    <a:pt x="636" y="19"/>
                  </a:lnTo>
                  <a:lnTo>
                    <a:pt x="638" y="19"/>
                  </a:lnTo>
                  <a:lnTo>
                    <a:pt x="640" y="19"/>
                  </a:lnTo>
                  <a:lnTo>
                    <a:pt x="642" y="19"/>
                  </a:lnTo>
                  <a:lnTo>
                    <a:pt x="644" y="18"/>
                  </a:lnTo>
                  <a:lnTo>
                    <a:pt x="646" y="18"/>
                  </a:lnTo>
                  <a:lnTo>
                    <a:pt x="648" y="18"/>
                  </a:lnTo>
                  <a:lnTo>
                    <a:pt x="650" y="18"/>
                  </a:lnTo>
                  <a:lnTo>
                    <a:pt x="652" y="17"/>
                  </a:lnTo>
                  <a:lnTo>
                    <a:pt x="654" y="17"/>
                  </a:lnTo>
                  <a:lnTo>
                    <a:pt x="656" y="17"/>
                  </a:lnTo>
                  <a:lnTo>
                    <a:pt x="658" y="17"/>
                  </a:lnTo>
                  <a:lnTo>
                    <a:pt x="660" y="16"/>
                  </a:lnTo>
                  <a:lnTo>
                    <a:pt x="662" y="16"/>
                  </a:lnTo>
                  <a:lnTo>
                    <a:pt x="664" y="16"/>
                  </a:lnTo>
                  <a:lnTo>
                    <a:pt x="666" y="16"/>
                  </a:lnTo>
                  <a:lnTo>
                    <a:pt x="668" y="15"/>
                  </a:lnTo>
                  <a:lnTo>
                    <a:pt x="670" y="15"/>
                  </a:lnTo>
                  <a:lnTo>
                    <a:pt x="672" y="15"/>
                  </a:lnTo>
                  <a:lnTo>
                    <a:pt x="674" y="15"/>
                  </a:lnTo>
                  <a:lnTo>
                    <a:pt x="676" y="14"/>
                  </a:lnTo>
                  <a:lnTo>
                    <a:pt x="678" y="14"/>
                  </a:lnTo>
                  <a:lnTo>
                    <a:pt x="680" y="14"/>
                  </a:lnTo>
                  <a:lnTo>
                    <a:pt x="682" y="14"/>
                  </a:lnTo>
                  <a:lnTo>
                    <a:pt x="684" y="13"/>
                  </a:lnTo>
                  <a:lnTo>
                    <a:pt x="686" y="13"/>
                  </a:lnTo>
                  <a:lnTo>
                    <a:pt x="688" y="13"/>
                  </a:lnTo>
                  <a:lnTo>
                    <a:pt x="690" y="13"/>
                  </a:lnTo>
                  <a:lnTo>
                    <a:pt x="692" y="12"/>
                  </a:lnTo>
                  <a:lnTo>
                    <a:pt x="694" y="12"/>
                  </a:lnTo>
                  <a:lnTo>
                    <a:pt x="696" y="12"/>
                  </a:lnTo>
                  <a:lnTo>
                    <a:pt x="698" y="12"/>
                  </a:lnTo>
                  <a:lnTo>
                    <a:pt x="700" y="11"/>
                  </a:lnTo>
                  <a:lnTo>
                    <a:pt x="702" y="11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8" y="10"/>
                  </a:lnTo>
                  <a:lnTo>
                    <a:pt x="710" y="10"/>
                  </a:lnTo>
                  <a:lnTo>
                    <a:pt x="712" y="10"/>
                  </a:lnTo>
                  <a:lnTo>
                    <a:pt x="714" y="10"/>
                  </a:lnTo>
                  <a:lnTo>
                    <a:pt x="716" y="9"/>
                  </a:lnTo>
                  <a:lnTo>
                    <a:pt x="718" y="9"/>
                  </a:lnTo>
                  <a:lnTo>
                    <a:pt x="720" y="9"/>
                  </a:lnTo>
                  <a:lnTo>
                    <a:pt x="722" y="9"/>
                  </a:lnTo>
                  <a:lnTo>
                    <a:pt x="724" y="8"/>
                  </a:lnTo>
                  <a:lnTo>
                    <a:pt x="726" y="8"/>
                  </a:lnTo>
                  <a:lnTo>
                    <a:pt x="728" y="8"/>
                  </a:lnTo>
                  <a:lnTo>
                    <a:pt x="730" y="8"/>
                  </a:lnTo>
                  <a:lnTo>
                    <a:pt x="732" y="7"/>
                  </a:lnTo>
                  <a:lnTo>
                    <a:pt x="734" y="7"/>
                  </a:lnTo>
                  <a:lnTo>
                    <a:pt x="736" y="7"/>
                  </a:lnTo>
                  <a:lnTo>
                    <a:pt x="738" y="7"/>
                  </a:lnTo>
                  <a:lnTo>
                    <a:pt x="740" y="7"/>
                  </a:lnTo>
                  <a:lnTo>
                    <a:pt x="742" y="6"/>
                  </a:lnTo>
                  <a:lnTo>
                    <a:pt x="744" y="6"/>
                  </a:lnTo>
                  <a:lnTo>
                    <a:pt x="746" y="6"/>
                  </a:lnTo>
                  <a:lnTo>
                    <a:pt x="748" y="6"/>
                  </a:lnTo>
                  <a:lnTo>
                    <a:pt x="750" y="5"/>
                  </a:lnTo>
                  <a:lnTo>
                    <a:pt x="752" y="5"/>
                  </a:lnTo>
                  <a:lnTo>
                    <a:pt x="754" y="5"/>
                  </a:lnTo>
                  <a:lnTo>
                    <a:pt x="756" y="5"/>
                  </a:lnTo>
                  <a:lnTo>
                    <a:pt x="758" y="4"/>
                  </a:lnTo>
                  <a:lnTo>
                    <a:pt x="760" y="4"/>
                  </a:lnTo>
                  <a:lnTo>
                    <a:pt x="762" y="4"/>
                  </a:lnTo>
                  <a:lnTo>
                    <a:pt x="764" y="4"/>
                  </a:lnTo>
                  <a:lnTo>
                    <a:pt x="766" y="3"/>
                  </a:lnTo>
                  <a:lnTo>
                    <a:pt x="768" y="3"/>
                  </a:lnTo>
                  <a:lnTo>
                    <a:pt x="770" y="3"/>
                  </a:lnTo>
                  <a:lnTo>
                    <a:pt x="772" y="3"/>
                  </a:lnTo>
                  <a:lnTo>
                    <a:pt x="774" y="3"/>
                  </a:lnTo>
                  <a:lnTo>
                    <a:pt x="776" y="2"/>
                  </a:lnTo>
                  <a:lnTo>
                    <a:pt x="778" y="2"/>
                  </a:lnTo>
                  <a:lnTo>
                    <a:pt x="780" y="2"/>
                  </a:lnTo>
                  <a:lnTo>
                    <a:pt x="782" y="2"/>
                  </a:lnTo>
                  <a:lnTo>
                    <a:pt x="784" y="1"/>
                  </a:lnTo>
                  <a:lnTo>
                    <a:pt x="786" y="1"/>
                  </a:lnTo>
                  <a:lnTo>
                    <a:pt x="788" y="1"/>
                  </a:lnTo>
                  <a:lnTo>
                    <a:pt x="790" y="1"/>
                  </a:lnTo>
                  <a:lnTo>
                    <a:pt x="792" y="0"/>
                  </a:lnTo>
                  <a:lnTo>
                    <a:pt x="794" y="0"/>
                  </a:lnTo>
                  <a:lnTo>
                    <a:pt x="796" y="0"/>
                  </a:lnTo>
                  <a:lnTo>
                    <a:pt x="79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342" name="Freeform 284"/>
            <p:cNvSpPr>
              <a:spLocks/>
            </p:cNvSpPr>
            <p:nvPr/>
          </p:nvSpPr>
          <p:spPr bwMode="auto">
            <a:xfrm>
              <a:off x="250" y="3743"/>
              <a:ext cx="11" cy="18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343" name="Freeform 285"/>
            <p:cNvSpPr>
              <a:spLocks/>
            </p:cNvSpPr>
            <p:nvPr/>
          </p:nvSpPr>
          <p:spPr bwMode="auto">
            <a:xfrm>
              <a:off x="261" y="557"/>
              <a:ext cx="1752" cy="3186"/>
            </a:xfrm>
            <a:custGeom>
              <a:avLst/>
              <a:gdLst>
                <a:gd name="T0" fmla="*/ 22 w 626"/>
                <a:gd name="T1" fmla="*/ 3150 h 531"/>
                <a:gd name="T2" fmla="*/ 50 w 626"/>
                <a:gd name="T3" fmla="*/ 3096 h 531"/>
                <a:gd name="T4" fmla="*/ 78 w 626"/>
                <a:gd name="T5" fmla="*/ 3048 h 531"/>
                <a:gd name="T6" fmla="*/ 106 w 626"/>
                <a:gd name="T7" fmla="*/ 2994 h 531"/>
                <a:gd name="T8" fmla="*/ 134 w 626"/>
                <a:gd name="T9" fmla="*/ 2946 h 531"/>
                <a:gd name="T10" fmla="*/ 162 w 626"/>
                <a:gd name="T11" fmla="*/ 2892 h 531"/>
                <a:gd name="T12" fmla="*/ 190 w 626"/>
                <a:gd name="T13" fmla="*/ 2844 h 531"/>
                <a:gd name="T14" fmla="*/ 218 w 626"/>
                <a:gd name="T15" fmla="*/ 2790 h 531"/>
                <a:gd name="T16" fmla="*/ 246 w 626"/>
                <a:gd name="T17" fmla="*/ 2742 h 531"/>
                <a:gd name="T18" fmla="*/ 274 w 626"/>
                <a:gd name="T19" fmla="*/ 2688 h 531"/>
                <a:gd name="T20" fmla="*/ 302 w 626"/>
                <a:gd name="T21" fmla="*/ 2640 h 531"/>
                <a:gd name="T22" fmla="*/ 330 w 626"/>
                <a:gd name="T23" fmla="*/ 2586 h 531"/>
                <a:gd name="T24" fmla="*/ 358 w 626"/>
                <a:gd name="T25" fmla="*/ 2538 h 531"/>
                <a:gd name="T26" fmla="*/ 386 w 626"/>
                <a:gd name="T27" fmla="*/ 2484 h 531"/>
                <a:gd name="T28" fmla="*/ 414 w 626"/>
                <a:gd name="T29" fmla="*/ 2436 h 531"/>
                <a:gd name="T30" fmla="*/ 442 w 626"/>
                <a:gd name="T31" fmla="*/ 2382 h 531"/>
                <a:gd name="T32" fmla="*/ 470 w 626"/>
                <a:gd name="T33" fmla="*/ 2334 h 531"/>
                <a:gd name="T34" fmla="*/ 498 w 626"/>
                <a:gd name="T35" fmla="*/ 2280 h 531"/>
                <a:gd name="T36" fmla="*/ 526 w 626"/>
                <a:gd name="T37" fmla="*/ 2232 h 531"/>
                <a:gd name="T38" fmla="*/ 554 w 626"/>
                <a:gd name="T39" fmla="*/ 2178 h 531"/>
                <a:gd name="T40" fmla="*/ 582 w 626"/>
                <a:gd name="T41" fmla="*/ 2130 h 531"/>
                <a:gd name="T42" fmla="*/ 610 w 626"/>
                <a:gd name="T43" fmla="*/ 2076 h 531"/>
                <a:gd name="T44" fmla="*/ 638 w 626"/>
                <a:gd name="T45" fmla="*/ 2028 h 531"/>
                <a:gd name="T46" fmla="*/ 666 w 626"/>
                <a:gd name="T47" fmla="*/ 1974 h 531"/>
                <a:gd name="T48" fmla="*/ 694 w 626"/>
                <a:gd name="T49" fmla="*/ 1926 h 531"/>
                <a:gd name="T50" fmla="*/ 722 w 626"/>
                <a:gd name="T51" fmla="*/ 1872 h 531"/>
                <a:gd name="T52" fmla="*/ 750 w 626"/>
                <a:gd name="T53" fmla="*/ 1824 h 531"/>
                <a:gd name="T54" fmla="*/ 778 w 626"/>
                <a:gd name="T55" fmla="*/ 1770 h 531"/>
                <a:gd name="T56" fmla="*/ 806 w 626"/>
                <a:gd name="T57" fmla="*/ 1722 h 531"/>
                <a:gd name="T58" fmla="*/ 834 w 626"/>
                <a:gd name="T59" fmla="*/ 1668 h 531"/>
                <a:gd name="T60" fmla="*/ 862 w 626"/>
                <a:gd name="T61" fmla="*/ 1620 h 531"/>
                <a:gd name="T62" fmla="*/ 890 w 626"/>
                <a:gd name="T63" fmla="*/ 1566 h 531"/>
                <a:gd name="T64" fmla="*/ 918 w 626"/>
                <a:gd name="T65" fmla="*/ 1518 h 531"/>
                <a:gd name="T66" fmla="*/ 946 w 626"/>
                <a:gd name="T67" fmla="*/ 1464 h 531"/>
                <a:gd name="T68" fmla="*/ 974 w 626"/>
                <a:gd name="T69" fmla="*/ 1416 h 531"/>
                <a:gd name="T70" fmla="*/ 1002 w 626"/>
                <a:gd name="T71" fmla="*/ 1362 h 531"/>
                <a:gd name="T72" fmla="*/ 1030 w 626"/>
                <a:gd name="T73" fmla="*/ 1314 h 531"/>
                <a:gd name="T74" fmla="*/ 1058 w 626"/>
                <a:gd name="T75" fmla="*/ 1260 h 531"/>
                <a:gd name="T76" fmla="*/ 1086 w 626"/>
                <a:gd name="T77" fmla="*/ 1212 h 531"/>
                <a:gd name="T78" fmla="*/ 1114 w 626"/>
                <a:gd name="T79" fmla="*/ 1158 h 531"/>
                <a:gd name="T80" fmla="*/ 1142 w 626"/>
                <a:gd name="T81" fmla="*/ 1110 h 531"/>
                <a:gd name="T82" fmla="*/ 1170 w 626"/>
                <a:gd name="T83" fmla="*/ 1056 h 531"/>
                <a:gd name="T84" fmla="*/ 1198 w 626"/>
                <a:gd name="T85" fmla="*/ 1008 h 531"/>
                <a:gd name="T86" fmla="*/ 1226 w 626"/>
                <a:gd name="T87" fmla="*/ 954 h 531"/>
                <a:gd name="T88" fmla="*/ 1254 w 626"/>
                <a:gd name="T89" fmla="*/ 906 h 531"/>
                <a:gd name="T90" fmla="*/ 1282 w 626"/>
                <a:gd name="T91" fmla="*/ 852 h 531"/>
                <a:gd name="T92" fmla="*/ 1310 w 626"/>
                <a:gd name="T93" fmla="*/ 804 h 531"/>
                <a:gd name="T94" fmla="*/ 1338 w 626"/>
                <a:gd name="T95" fmla="*/ 750 h 531"/>
                <a:gd name="T96" fmla="*/ 1366 w 626"/>
                <a:gd name="T97" fmla="*/ 702 h 531"/>
                <a:gd name="T98" fmla="*/ 1394 w 626"/>
                <a:gd name="T99" fmla="*/ 654 h 531"/>
                <a:gd name="T100" fmla="*/ 1422 w 626"/>
                <a:gd name="T101" fmla="*/ 600 h 531"/>
                <a:gd name="T102" fmla="*/ 1450 w 626"/>
                <a:gd name="T103" fmla="*/ 552 h 531"/>
                <a:gd name="T104" fmla="*/ 1478 w 626"/>
                <a:gd name="T105" fmla="*/ 498 h 531"/>
                <a:gd name="T106" fmla="*/ 1506 w 626"/>
                <a:gd name="T107" fmla="*/ 450 h 531"/>
                <a:gd name="T108" fmla="*/ 1534 w 626"/>
                <a:gd name="T109" fmla="*/ 396 h 531"/>
                <a:gd name="T110" fmla="*/ 1562 w 626"/>
                <a:gd name="T111" fmla="*/ 348 h 531"/>
                <a:gd name="T112" fmla="*/ 1590 w 626"/>
                <a:gd name="T113" fmla="*/ 294 h 531"/>
                <a:gd name="T114" fmla="*/ 1618 w 626"/>
                <a:gd name="T115" fmla="*/ 246 h 531"/>
                <a:gd name="T116" fmla="*/ 1646 w 626"/>
                <a:gd name="T117" fmla="*/ 192 h 531"/>
                <a:gd name="T118" fmla="*/ 1674 w 626"/>
                <a:gd name="T119" fmla="*/ 144 h 531"/>
                <a:gd name="T120" fmla="*/ 1702 w 626"/>
                <a:gd name="T121" fmla="*/ 90 h 531"/>
                <a:gd name="T122" fmla="*/ 1730 w 626"/>
                <a:gd name="T123" fmla="*/ 42 h 5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26"/>
                <a:gd name="T187" fmla="*/ 0 h 531"/>
                <a:gd name="T188" fmla="*/ 626 w 626"/>
                <a:gd name="T189" fmla="*/ 531 h 53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26" h="531">
                  <a:moveTo>
                    <a:pt x="0" y="531"/>
                  </a:moveTo>
                  <a:lnTo>
                    <a:pt x="2" y="530"/>
                  </a:lnTo>
                  <a:lnTo>
                    <a:pt x="4" y="528"/>
                  </a:lnTo>
                  <a:lnTo>
                    <a:pt x="6" y="526"/>
                  </a:lnTo>
                  <a:lnTo>
                    <a:pt x="8" y="525"/>
                  </a:lnTo>
                  <a:lnTo>
                    <a:pt x="10" y="523"/>
                  </a:lnTo>
                  <a:lnTo>
                    <a:pt x="12" y="521"/>
                  </a:lnTo>
                  <a:lnTo>
                    <a:pt x="14" y="519"/>
                  </a:lnTo>
                  <a:lnTo>
                    <a:pt x="16" y="518"/>
                  </a:lnTo>
                  <a:lnTo>
                    <a:pt x="18" y="516"/>
                  </a:lnTo>
                  <a:lnTo>
                    <a:pt x="20" y="514"/>
                  </a:lnTo>
                  <a:lnTo>
                    <a:pt x="22" y="513"/>
                  </a:lnTo>
                  <a:lnTo>
                    <a:pt x="24" y="511"/>
                  </a:lnTo>
                  <a:lnTo>
                    <a:pt x="26" y="509"/>
                  </a:lnTo>
                  <a:lnTo>
                    <a:pt x="28" y="508"/>
                  </a:lnTo>
                  <a:lnTo>
                    <a:pt x="30" y="506"/>
                  </a:lnTo>
                  <a:lnTo>
                    <a:pt x="32" y="504"/>
                  </a:lnTo>
                  <a:lnTo>
                    <a:pt x="34" y="503"/>
                  </a:lnTo>
                  <a:lnTo>
                    <a:pt x="36" y="501"/>
                  </a:lnTo>
                  <a:lnTo>
                    <a:pt x="38" y="499"/>
                  </a:lnTo>
                  <a:lnTo>
                    <a:pt x="40" y="497"/>
                  </a:lnTo>
                  <a:lnTo>
                    <a:pt x="42" y="496"/>
                  </a:lnTo>
                  <a:lnTo>
                    <a:pt x="44" y="494"/>
                  </a:lnTo>
                  <a:lnTo>
                    <a:pt x="46" y="492"/>
                  </a:lnTo>
                  <a:lnTo>
                    <a:pt x="48" y="491"/>
                  </a:lnTo>
                  <a:lnTo>
                    <a:pt x="50" y="489"/>
                  </a:lnTo>
                  <a:lnTo>
                    <a:pt x="52" y="487"/>
                  </a:lnTo>
                  <a:lnTo>
                    <a:pt x="54" y="486"/>
                  </a:lnTo>
                  <a:lnTo>
                    <a:pt x="56" y="484"/>
                  </a:lnTo>
                  <a:lnTo>
                    <a:pt x="58" y="482"/>
                  </a:lnTo>
                  <a:lnTo>
                    <a:pt x="60" y="480"/>
                  </a:lnTo>
                  <a:lnTo>
                    <a:pt x="62" y="479"/>
                  </a:lnTo>
                  <a:lnTo>
                    <a:pt x="64" y="477"/>
                  </a:lnTo>
                  <a:lnTo>
                    <a:pt x="66" y="475"/>
                  </a:lnTo>
                  <a:lnTo>
                    <a:pt x="68" y="474"/>
                  </a:lnTo>
                  <a:lnTo>
                    <a:pt x="70" y="472"/>
                  </a:lnTo>
                  <a:lnTo>
                    <a:pt x="72" y="470"/>
                  </a:lnTo>
                  <a:lnTo>
                    <a:pt x="74" y="469"/>
                  </a:lnTo>
                  <a:lnTo>
                    <a:pt x="76" y="467"/>
                  </a:lnTo>
                  <a:lnTo>
                    <a:pt x="78" y="465"/>
                  </a:lnTo>
                  <a:lnTo>
                    <a:pt x="80" y="463"/>
                  </a:lnTo>
                  <a:lnTo>
                    <a:pt x="82" y="462"/>
                  </a:lnTo>
                  <a:lnTo>
                    <a:pt x="84" y="460"/>
                  </a:lnTo>
                  <a:lnTo>
                    <a:pt x="86" y="458"/>
                  </a:lnTo>
                  <a:lnTo>
                    <a:pt x="88" y="457"/>
                  </a:lnTo>
                  <a:lnTo>
                    <a:pt x="90" y="455"/>
                  </a:lnTo>
                  <a:lnTo>
                    <a:pt x="92" y="453"/>
                  </a:lnTo>
                  <a:lnTo>
                    <a:pt x="94" y="452"/>
                  </a:lnTo>
                  <a:lnTo>
                    <a:pt x="96" y="450"/>
                  </a:lnTo>
                  <a:lnTo>
                    <a:pt x="98" y="448"/>
                  </a:lnTo>
                  <a:lnTo>
                    <a:pt x="100" y="446"/>
                  </a:lnTo>
                  <a:lnTo>
                    <a:pt x="102" y="445"/>
                  </a:lnTo>
                  <a:lnTo>
                    <a:pt x="104" y="443"/>
                  </a:lnTo>
                  <a:lnTo>
                    <a:pt x="106" y="441"/>
                  </a:lnTo>
                  <a:lnTo>
                    <a:pt x="108" y="440"/>
                  </a:lnTo>
                  <a:lnTo>
                    <a:pt x="110" y="438"/>
                  </a:lnTo>
                  <a:lnTo>
                    <a:pt x="112" y="436"/>
                  </a:lnTo>
                  <a:lnTo>
                    <a:pt x="114" y="435"/>
                  </a:lnTo>
                  <a:lnTo>
                    <a:pt x="116" y="433"/>
                  </a:lnTo>
                  <a:lnTo>
                    <a:pt x="118" y="431"/>
                  </a:lnTo>
                  <a:lnTo>
                    <a:pt x="120" y="429"/>
                  </a:lnTo>
                  <a:lnTo>
                    <a:pt x="122" y="428"/>
                  </a:lnTo>
                  <a:lnTo>
                    <a:pt x="124" y="426"/>
                  </a:lnTo>
                  <a:lnTo>
                    <a:pt x="126" y="424"/>
                  </a:lnTo>
                  <a:lnTo>
                    <a:pt x="128" y="423"/>
                  </a:lnTo>
                  <a:lnTo>
                    <a:pt x="130" y="421"/>
                  </a:lnTo>
                  <a:lnTo>
                    <a:pt x="132" y="419"/>
                  </a:lnTo>
                  <a:lnTo>
                    <a:pt x="134" y="418"/>
                  </a:lnTo>
                  <a:lnTo>
                    <a:pt x="136" y="416"/>
                  </a:lnTo>
                  <a:lnTo>
                    <a:pt x="138" y="414"/>
                  </a:lnTo>
                  <a:lnTo>
                    <a:pt x="140" y="413"/>
                  </a:lnTo>
                  <a:lnTo>
                    <a:pt x="142" y="411"/>
                  </a:lnTo>
                  <a:lnTo>
                    <a:pt x="144" y="409"/>
                  </a:lnTo>
                  <a:lnTo>
                    <a:pt x="146" y="407"/>
                  </a:lnTo>
                  <a:lnTo>
                    <a:pt x="148" y="406"/>
                  </a:lnTo>
                  <a:lnTo>
                    <a:pt x="150" y="404"/>
                  </a:lnTo>
                  <a:lnTo>
                    <a:pt x="152" y="402"/>
                  </a:lnTo>
                  <a:lnTo>
                    <a:pt x="154" y="401"/>
                  </a:lnTo>
                  <a:lnTo>
                    <a:pt x="156" y="399"/>
                  </a:lnTo>
                  <a:lnTo>
                    <a:pt x="158" y="397"/>
                  </a:lnTo>
                  <a:lnTo>
                    <a:pt x="160" y="396"/>
                  </a:lnTo>
                  <a:lnTo>
                    <a:pt x="162" y="394"/>
                  </a:lnTo>
                  <a:lnTo>
                    <a:pt x="164" y="392"/>
                  </a:lnTo>
                  <a:lnTo>
                    <a:pt x="166" y="390"/>
                  </a:lnTo>
                  <a:lnTo>
                    <a:pt x="168" y="389"/>
                  </a:lnTo>
                  <a:lnTo>
                    <a:pt x="170" y="387"/>
                  </a:lnTo>
                  <a:lnTo>
                    <a:pt x="172" y="385"/>
                  </a:lnTo>
                  <a:lnTo>
                    <a:pt x="174" y="384"/>
                  </a:lnTo>
                  <a:lnTo>
                    <a:pt x="176" y="382"/>
                  </a:lnTo>
                  <a:lnTo>
                    <a:pt x="178" y="380"/>
                  </a:lnTo>
                  <a:lnTo>
                    <a:pt x="180" y="379"/>
                  </a:lnTo>
                  <a:lnTo>
                    <a:pt x="182" y="377"/>
                  </a:lnTo>
                  <a:lnTo>
                    <a:pt x="184" y="375"/>
                  </a:lnTo>
                  <a:lnTo>
                    <a:pt x="186" y="373"/>
                  </a:lnTo>
                  <a:lnTo>
                    <a:pt x="188" y="372"/>
                  </a:lnTo>
                  <a:lnTo>
                    <a:pt x="190" y="370"/>
                  </a:lnTo>
                  <a:lnTo>
                    <a:pt x="192" y="368"/>
                  </a:lnTo>
                  <a:lnTo>
                    <a:pt x="194" y="367"/>
                  </a:lnTo>
                  <a:lnTo>
                    <a:pt x="196" y="365"/>
                  </a:lnTo>
                  <a:lnTo>
                    <a:pt x="198" y="363"/>
                  </a:lnTo>
                  <a:lnTo>
                    <a:pt x="200" y="362"/>
                  </a:lnTo>
                  <a:lnTo>
                    <a:pt x="202" y="360"/>
                  </a:lnTo>
                  <a:lnTo>
                    <a:pt x="204" y="358"/>
                  </a:lnTo>
                  <a:lnTo>
                    <a:pt x="206" y="356"/>
                  </a:lnTo>
                  <a:lnTo>
                    <a:pt x="208" y="355"/>
                  </a:lnTo>
                  <a:lnTo>
                    <a:pt x="210" y="353"/>
                  </a:lnTo>
                  <a:lnTo>
                    <a:pt x="212" y="351"/>
                  </a:lnTo>
                  <a:lnTo>
                    <a:pt x="214" y="350"/>
                  </a:lnTo>
                  <a:lnTo>
                    <a:pt x="216" y="348"/>
                  </a:lnTo>
                  <a:lnTo>
                    <a:pt x="218" y="346"/>
                  </a:lnTo>
                  <a:lnTo>
                    <a:pt x="220" y="345"/>
                  </a:lnTo>
                  <a:lnTo>
                    <a:pt x="222" y="343"/>
                  </a:lnTo>
                  <a:lnTo>
                    <a:pt x="224" y="341"/>
                  </a:lnTo>
                  <a:lnTo>
                    <a:pt x="226" y="339"/>
                  </a:lnTo>
                  <a:lnTo>
                    <a:pt x="228" y="338"/>
                  </a:lnTo>
                  <a:lnTo>
                    <a:pt x="230" y="336"/>
                  </a:lnTo>
                  <a:lnTo>
                    <a:pt x="232" y="334"/>
                  </a:lnTo>
                  <a:lnTo>
                    <a:pt x="234" y="333"/>
                  </a:lnTo>
                  <a:lnTo>
                    <a:pt x="236" y="331"/>
                  </a:lnTo>
                  <a:lnTo>
                    <a:pt x="238" y="329"/>
                  </a:lnTo>
                  <a:lnTo>
                    <a:pt x="240" y="328"/>
                  </a:lnTo>
                  <a:lnTo>
                    <a:pt x="242" y="326"/>
                  </a:lnTo>
                  <a:lnTo>
                    <a:pt x="244" y="324"/>
                  </a:lnTo>
                  <a:lnTo>
                    <a:pt x="246" y="322"/>
                  </a:lnTo>
                  <a:lnTo>
                    <a:pt x="248" y="321"/>
                  </a:lnTo>
                  <a:lnTo>
                    <a:pt x="250" y="319"/>
                  </a:lnTo>
                  <a:lnTo>
                    <a:pt x="252" y="317"/>
                  </a:lnTo>
                  <a:lnTo>
                    <a:pt x="254" y="316"/>
                  </a:lnTo>
                  <a:lnTo>
                    <a:pt x="256" y="314"/>
                  </a:lnTo>
                  <a:lnTo>
                    <a:pt x="258" y="312"/>
                  </a:lnTo>
                  <a:lnTo>
                    <a:pt x="260" y="311"/>
                  </a:lnTo>
                  <a:lnTo>
                    <a:pt x="262" y="309"/>
                  </a:lnTo>
                  <a:lnTo>
                    <a:pt x="264" y="307"/>
                  </a:lnTo>
                  <a:lnTo>
                    <a:pt x="266" y="306"/>
                  </a:lnTo>
                  <a:lnTo>
                    <a:pt x="268" y="304"/>
                  </a:lnTo>
                  <a:lnTo>
                    <a:pt x="270" y="302"/>
                  </a:lnTo>
                  <a:lnTo>
                    <a:pt x="272" y="300"/>
                  </a:lnTo>
                  <a:lnTo>
                    <a:pt x="274" y="299"/>
                  </a:lnTo>
                  <a:lnTo>
                    <a:pt x="276" y="297"/>
                  </a:lnTo>
                  <a:lnTo>
                    <a:pt x="278" y="295"/>
                  </a:lnTo>
                  <a:lnTo>
                    <a:pt x="280" y="294"/>
                  </a:lnTo>
                  <a:lnTo>
                    <a:pt x="282" y="292"/>
                  </a:lnTo>
                  <a:lnTo>
                    <a:pt x="284" y="290"/>
                  </a:lnTo>
                  <a:lnTo>
                    <a:pt x="286" y="289"/>
                  </a:lnTo>
                  <a:lnTo>
                    <a:pt x="288" y="287"/>
                  </a:lnTo>
                  <a:lnTo>
                    <a:pt x="290" y="285"/>
                  </a:lnTo>
                  <a:lnTo>
                    <a:pt x="292" y="283"/>
                  </a:lnTo>
                  <a:lnTo>
                    <a:pt x="294" y="282"/>
                  </a:lnTo>
                  <a:lnTo>
                    <a:pt x="296" y="280"/>
                  </a:lnTo>
                  <a:lnTo>
                    <a:pt x="298" y="278"/>
                  </a:lnTo>
                  <a:lnTo>
                    <a:pt x="300" y="277"/>
                  </a:lnTo>
                  <a:lnTo>
                    <a:pt x="302" y="275"/>
                  </a:lnTo>
                  <a:lnTo>
                    <a:pt x="304" y="273"/>
                  </a:lnTo>
                  <a:lnTo>
                    <a:pt x="306" y="272"/>
                  </a:lnTo>
                  <a:lnTo>
                    <a:pt x="308" y="270"/>
                  </a:lnTo>
                  <a:lnTo>
                    <a:pt x="310" y="268"/>
                  </a:lnTo>
                  <a:lnTo>
                    <a:pt x="312" y="266"/>
                  </a:lnTo>
                  <a:lnTo>
                    <a:pt x="314" y="265"/>
                  </a:lnTo>
                  <a:lnTo>
                    <a:pt x="316" y="263"/>
                  </a:lnTo>
                  <a:lnTo>
                    <a:pt x="318" y="261"/>
                  </a:lnTo>
                  <a:lnTo>
                    <a:pt x="320" y="260"/>
                  </a:lnTo>
                  <a:lnTo>
                    <a:pt x="322" y="258"/>
                  </a:lnTo>
                  <a:lnTo>
                    <a:pt x="324" y="256"/>
                  </a:lnTo>
                  <a:lnTo>
                    <a:pt x="326" y="255"/>
                  </a:lnTo>
                  <a:lnTo>
                    <a:pt x="328" y="253"/>
                  </a:lnTo>
                  <a:lnTo>
                    <a:pt x="330" y="251"/>
                  </a:lnTo>
                  <a:lnTo>
                    <a:pt x="332" y="249"/>
                  </a:lnTo>
                  <a:lnTo>
                    <a:pt x="334" y="248"/>
                  </a:lnTo>
                  <a:lnTo>
                    <a:pt x="336" y="246"/>
                  </a:lnTo>
                  <a:lnTo>
                    <a:pt x="338" y="244"/>
                  </a:lnTo>
                  <a:lnTo>
                    <a:pt x="340" y="243"/>
                  </a:lnTo>
                  <a:lnTo>
                    <a:pt x="342" y="241"/>
                  </a:lnTo>
                  <a:lnTo>
                    <a:pt x="344" y="239"/>
                  </a:lnTo>
                  <a:lnTo>
                    <a:pt x="346" y="238"/>
                  </a:lnTo>
                  <a:lnTo>
                    <a:pt x="348" y="236"/>
                  </a:lnTo>
                  <a:lnTo>
                    <a:pt x="350" y="234"/>
                  </a:lnTo>
                  <a:lnTo>
                    <a:pt x="352" y="232"/>
                  </a:lnTo>
                  <a:lnTo>
                    <a:pt x="354" y="231"/>
                  </a:lnTo>
                  <a:lnTo>
                    <a:pt x="356" y="229"/>
                  </a:lnTo>
                  <a:lnTo>
                    <a:pt x="358" y="227"/>
                  </a:lnTo>
                  <a:lnTo>
                    <a:pt x="360" y="226"/>
                  </a:lnTo>
                  <a:lnTo>
                    <a:pt x="362" y="224"/>
                  </a:lnTo>
                  <a:lnTo>
                    <a:pt x="364" y="222"/>
                  </a:lnTo>
                  <a:lnTo>
                    <a:pt x="366" y="221"/>
                  </a:lnTo>
                  <a:lnTo>
                    <a:pt x="368" y="219"/>
                  </a:lnTo>
                  <a:lnTo>
                    <a:pt x="370" y="217"/>
                  </a:lnTo>
                  <a:lnTo>
                    <a:pt x="372" y="216"/>
                  </a:lnTo>
                  <a:lnTo>
                    <a:pt x="374" y="214"/>
                  </a:lnTo>
                  <a:lnTo>
                    <a:pt x="376" y="212"/>
                  </a:lnTo>
                  <a:lnTo>
                    <a:pt x="378" y="210"/>
                  </a:lnTo>
                  <a:lnTo>
                    <a:pt x="380" y="209"/>
                  </a:lnTo>
                  <a:lnTo>
                    <a:pt x="382" y="207"/>
                  </a:lnTo>
                  <a:lnTo>
                    <a:pt x="384" y="205"/>
                  </a:lnTo>
                  <a:lnTo>
                    <a:pt x="386" y="204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9"/>
                  </a:lnTo>
                  <a:lnTo>
                    <a:pt x="394" y="197"/>
                  </a:lnTo>
                  <a:lnTo>
                    <a:pt x="396" y="195"/>
                  </a:lnTo>
                  <a:lnTo>
                    <a:pt x="398" y="193"/>
                  </a:lnTo>
                  <a:lnTo>
                    <a:pt x="400" y="192"/>
                  </a:lnTo>
                  <a:lnTo>
                    <a:pt x="402" y="190"/>
                  </a:lnTo>
                  <a:lnTo>
                    <a:pt x="404" y="188"/>
                  </a:lnTo>
                  <a:lnTo>
                    <a:pt x="406" y="187"/>
                  </a:lnTo>
                  <a:lnTo>
                    <a:pt x="408" y="185"/>
                  </a:lnTo>
                  <a:lnTo>
                    <a:pt x="410" y="183"/>
                  </a:lnTo>
                  <a:lnTo>
                    <a:pt x="412" y="182"/>
                  </a:lnTo>
                  <a:lnTo>
                    <a:pt x="414" y="180"/>
                  </a:lnTo>
                  <a:lnTo>
                    <a:pt x="416" y="178"/>
                  </a:lnTo>
                  <a:lnTo>
                    <a:pt x="418" y="176"/>
                  </a:lnTo>
                  <a:lnTo>
                    <a:pt x="420" y="175"/>
                  </a:lnTo>
                  <a:lnTo>
                    <a:pt x="422" y="173"/>
                  </a:lnTo>
                  <a:lnTo>
                    <a:pt x="424" y="171"/>
                  </a:lnTo>
                  <a:lnTo>
                    <a:pt x="426" y="170"/>
                  </a:lnTo>
                  <a:lnTo>
                    <a:pt x="428" y="168"/>
                  </a:lnTo>
                  <a:lnTo>
                    <a:pt x="430" y="166"/>
                  </a:lnTo>
                  <a:lnTo>
                    <a:pt x="432" y="165"/>
                  </a:lnTo>
                  <a:lnTo>
                    <a:pt x="434" y="163"/>
                  </a:lnTo>
                  <a:lnTo>
                    <a:pt x="436" y="161"/>
                  </a:lnTo>
                  <a:lnTo>
                    <a:pt x="438" y="159"/>
                  </a:lnTo>
                  <a:lnTo>
                    <a:pt x="440" y="158"/>
                  </a:lnTo>
                  <a:lnTo>
                    <a:pt x="442" y="156"/>
                  </a:lnTo>
                  <a:lnTo>
                    <a:pt x="444" y="154"/>
                  </a:lnTo>
                  <a:lnTo>
                    <a:pt x="446" y="153"/>
                  </a:lnTo>
                  <a:lnTo>
                    <a:pt x="448" y="151"/>
                  </a:lnTo>
                  <a:lnTo>
                    <a:pt x="450" y="149"/>
                  </a:lnTo>
                  <a:lnTo>
                    <a:pt x="452" y="148"/>
                  </a:lnTo>
                  <a:lnTo>
                    <a:pt x="454" y="146"/>
                  </a:lnTo>
                  <a:lnTo>
                    <a:pt x="456" y="144"/>
                  </a:lnTo>
                  <a:lnTo>
                    <a:pt x="458" y="142"/>
                  </a:lnTo>
                  <a:lnTo>
                    <a:pt x="460" y="141"/>
                  </a:lnTo>
                  <a:lnTo>
                    <a:pt x="462" y="139"/>
                  </a:lnTo>
                  <a:lnTo>
                    <a:pt x="464" y="137"/>
                  </a:lnTo>
                  <a:lnTo>
                    <a:pt x="466" y="136"/>
                  </a:lnTo>
                  <a:lnTo>
                    <a:pt x="468" y="134"/>
                  </a:lnTo>
                  <a:lnTo>
                    <a:pt x="470" y="132"/>
                  </a:lnTo>
                  <a:lnTo>
                    <a:pt x="472" y="131"/>
                  </a:lnTo>
                  <a:lnTo>
                    <a:pt x="474" y="129"/>
                  </a:lnTo>
                  <a:lnTo>
                    <a:pt x="476" y="127"/>
                  </a:lnTo>
                  <a:lnTo>
                    <a:pt x="478" y="125"/>
                  </a:lnTo>
                  <a:lnTo>
                    <a:pt x="480" y="124"/>
                  </a:lnTo>
                  <a:lnTo>
                    <a:pt x="482" y="122"/>
                  </a:lnTo>
                  <a:lnTo>
                    <a:pt x="484" y="120"/>
                  </a:lnTo>
                  <a:lnTo>
                    <a:pt x="486" y="119"/>
                  </a:lnTo>
                  <a:lnTo>
                    <a:pt x="488" y="117"/>
                  </a:lnTo>
                  <a:lnTo>
                    <a:pt x="490" y="115"/>
                  </a:lnTo>
                  <a:lnTo>
                    <a:pt x="492" y="114"/>
                  </a:lnTo>
                  <a:lnTo>
                    <a:pt x="494" y="112"/>
                  </a:lnTo>
                  <a:lnTo>
                    <a:pt x="496" y="110"/>
                  </a:lnTo>
                  <a:lnTo>
                    <a:pt x="498" y="109"/>
                  </a:lnTo>
                  <a:lnTo>
                    <a:pt x="500" y="107"/>
                  </a:lnTo>
                  <a:lnTo>
                    <a:pt x="502" y="105"/>
                  </a:lnTo>
                  <a:lnTo>
                    <a:pt x="504" y="103"/>
                  </a:lnTo>
                  <a:lnTo>
                    <a:pt x="506" y="102"/>
                  </a:lnTo>
                  <a:lnTo>
                    <a:pt x="508" y="100"/>
                  </a:lnTo>
                  <a:lnTo>
                    <a:pt x="510" y="98"/>
                  </a:lnTo>
                  <a:lnTo>
                    <a:pt x="512" y="97"/>
                  </a:lnTo>
                  <a:lnTo>
                    <a:pt x="514" y="95"/>
                  </a:lnTo>
                  <a:lnTo>
                    <a:pt x="516" y="93"/>
                  </a:lnTo>
                  <a:lnTo>
                    <a:pt x="518" y="92"/>
                  </a:lnTo>
                  <a:lnTo>
                    <a:pt x="520" y="90"/>
                  </a:lnTo>
                  <a:lnTo>
                    <a:pt x="522" y="88"/>
                  </a:lnTo>
                  <a:lnTo>
                    <a:pt x="524" y="86"/>
                  </a:lnTo>
                  <a:lnTo>
                    <a:pt x="526" y="85"/>
                  </a:lnTo>
                  <a:lnTo>
                    <a:pt x="528" y="83"/>
                  </a:lnTo>
                  <a:lnTo>
                    <a:pt x="530" y="81"/>
                  </a:lnTo>
                  <a:lnTo>
                    <a:pt x="532" y="80"/>
                  </a:lnTo>
                  <a:lnTo>
                    <a:pt x="534" y="78"/>
                  </a:lnTo>
                  <a:lnTo>
                    <a:pt x="536" y="76"/>
                  </a:lnTo>
                  <a:lnTo>
                    <a:pt x="538" y="75"/>
                  </a:lnTo>
                  <a:lnTo>
                    <a:pt x="540" y="73"/>
                  </a:lnTo>
                  <a:lnTo>
                    <a:pt x="542" y="71"/>
                  </a:lnTo>
                  <a:lnTo>
                    <a:pt x="544" y="69"/>
                  </a:lnTo>
                  <a:lnTo>
                    <a:pt x="546" y="68"/>
                  </a:lnTo>
                  <a:lnTo>
                    <a:pt x="548" y="66"/>
                  </a:lnTo>
                  <a:lnTo>
                    <a:pt x="550" y="64"/>
                  </a:lnTo>
                  <a:lnTo>
                    <a:pt x="552" y="63"/>
                  </a:lnTo>
                  <a:lnTo>
                    <a:pt x="554" y="61"/>
                  </a:lnTo>
                  <a:lnTo>
                    <a:pt x="556" y="59"/>
                  </a:lnTo>
                  <a:lnTo>
                    <a:pt x="558" y="58"/>
                  </a:lnTo>
                  <a:lnTo>
                    <a:pt x="560" y="56"/>
                  </a:lnTo>
                  <a:lnTo>
                    <a:pt x="562" y="54"/>
                  </a:lnTo>
                  <a:lnTo>
                    <a:pt x="564" y="52"/>
                  </a:lnTo>
                  <a:lnTo>
                    <a:pt x="566" y="51"/>
                  </a:lnTo>
                  <a:lnTo>
                    <a:pt x="568" y="49"/>
                  </a:lnTo>
                  <a:lnTo>
                    <a:pt x="570" y="47"/>
                  </a:lnTo>
                  <a:lnTo>
                    <a:pt x="572" y="46"/>
                  </a:lnTo>
                  <a:lnTo>
                    <a:pt x="574" y="44"/>
                  </a:lnTo>
                  <a:lnTo>
                    <a:pt x="576" y="42"/>
                  </a:lnTo>
                  <a:lnTo>
                    <a:pt x="578" y="41"/>
                  </a:lnTo>
                  <a:lnTo>
                    <a:pt x="580" y="39"/>
                  </a:lnTo>
                  <a:lnTo>
                    <a:pt x="582" y="37"/>
                  </a:lnTo>
                  <a:lnTo>
                    <a:pt x="584" y="35"/>
                  </a:lnTo>
                  <a:lnTo>
                    <a:pt x="586" y="34"/>
                  </a:lnTo>
                  <a:lnTo>
                    <a:pt x="588" y="32"/>
                  </a:lnTo>
                  <a:lnTo>
                    <a:pt x="590" y="30"/>
                  </a:lnTo>
                  <a:lnTo>
                    <a:pt x="592" y="29"/>
                  </a:lnTo>
                  <a:lnTo>
                    <a:pt x="594" y="27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2"/>
                  </a:lnTo>
                  <a:lnTo>
                    <a:pt x="602" y="20"/>
                  </a:lnTo>
                  <a:lnTo>
                    <a:pt x="604" y="19"/>
                  </a:lnTo>
                  <a:lnTo>
                    <a:pt x="606" y="17"/>
                  </a:lnTo>
                  <a:lnTo>
                    <a:pt x="608" y="15"/>
                  </a:lnTo>
                  <a:lnTo>
                    <a:pt x="610" y="13"/>
                  </a:lnTo>
                  <a:lnTo>
                    <a:pt x="612" y="12"/>
                  </a:lnTo>
                  <a:lnTo>
                    <a:pt x="614" y="10"/>
                  </a:lnTo>
                  <a:lnTo>
                    <a:pt x="616" y="8"/>
                  </a:lnTo>
                  <a:lnTo>
                    <a:pt x="618" y="7"/>
                  </a:lnTo>
                  <a:lnTo>
                    <a:pt x="620" y="5"/>
                  </a:lnTo>
                  <a:lnTo>
                    <a:pt x="622" y="3"/>
                  </a:lnTo>
                  <a:lnTo>
                    <a:pt x="624" y="2"/>
                  </a:lnTo>
                  <a:lnTo>
                    <a:pt x="626" y="0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344" name="Rectangle 28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72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Solve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95263" y="965200"/>
          <a:ext cx="25860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358310" imgH="253890" progId="Equation.DSMT4">
                  <p:embed/>
                </p:oleObj>
              </mc:Choice>
              <mc:Fallback>
                <p:oleObj name="Equation" r:id="rId4" imgW="1358310" imgH="25389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965200"/>
                        <a:ext cx="25860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702050" y="920750"/>
          <a:ext cx="23923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256755" imgH="253890" progId="Equation.DSMT4">
                  <p:embed/>
                </p:oleObj>
              </mc:Choice>
              <mc:Fallback>
                <p:oleObj name="Equation" r:id="rId6" imgW="1256755" imgH="25389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920750"/>
                        <a:ext cx="23923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03325" y="1533525"/>
          <a:ext cx="15462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812447" imgH="241195" progId="Equation.DSMT4">
                  <p:embed/>
                </p:oleObj>
              </mc:Choice>
              <mc:Fallback>
                <p:oleObj name="Equation" r:id="rId8" imgW="812447" imgH="241195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1533525"/>
                        <a:ext cx="15462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425575" y="2043113"/>
          <a:ext cx="14493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761669" imgH="177723" progId="Equation.DSMT4">
                  <p:embed/>
                </p:oleObj>
              </mc:Choice>
              <mc:Fallback>
                <p:oleObj name="Equation" r:id="rId10" imgW="761669" imgH="177723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2043113"/>
                        <a:ext cx="14493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885950" y="2478088"/>
          <a:ext cx="101441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532937" imgH="177646" progId="Equation.DSMT4">
                  <p:embed/>
                </p:oleObj>
              </mc:Choice>
              <mc:Fallback>
                <p:oleObj name="Equation" r:id="rId12" imgW="532937" imgH="177646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2478088"/>
                        <a:ext cx="101441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020888" y="2855913"/>
          <a:ext cx="12319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647419" imgH="177723" progId="Equation.DSMT4">
                  <p:embed/>
                </p:oleObj>
              </mc:Choice>
              <mc:Fallback>
                <p:oleObj name="Equation" r:id="rId14" imgW="647419" imgH="177723" progId="Equation.DSMT4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2855913"/>
                        <a:ext cx="12319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184"/>
          <p:cNvGraphicFramePr>
            <a:graphicFrameLocks noChangeAspect="1"/>
          </p:cNvGraphicFramePr>
          <p:nvPr/>
        </p:nvGraphicFramePr>
        <p:xfrm>
          <a:off x="3317875" y="1398588"/>
          <a:ext cx="23320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485900" imgH="368300" progId="Equation.DSMT4">
                  <p:embed/>
                </p:oleObj>
              </mc:Choice>
              <mc:Fallback>
                <p:oleObj name="Equation" r:id="rId16" imgW="1485900" imgH="368300" progId="Equation.DSMT4">
                  <p:embed/>
                  <p:pic>
                    <p:nvPicPr>
                      <p:cNvPr id="5128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1398588"/>
                        <a:ext cx="23320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85"/>
          <p:cNvGraphicFramePr>
            <a:graphicFrameLocks noChangeAspect="1"/>
          </p:cNvGraphicFramePr>
          <p:nvPr/>
        </p:nvGraphicFramePr>
        <p:xfrm>
          <a:off x="3824288" y="1949450"/>
          <a:ext cx="25717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637589" imgH="253890" progId="Equation.DSMT4">
                  <p:embed/>
                </p:oleObj>
              </mc:Choice>
              <mc:Fallback>
                <p:oleObj name="Equation" r:id="rId18" imgW="1637589" imgH="253890" progId="Equation.DSMT4">
                  <p:embed/>
                  <p:pic>
                    <p:nvPicPr>
                      <p:cNvPr id="5129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1949450"/>
                        <a:ext cx="25717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86"/>
          <p:cNvGraphicFramePr>
            <a:graphicFrameLocks noChangeAspect="1"/>
          </p:cNvGraphicFramePr>
          <p:nvPr/>
        </p:nvGraphicFramePr>
        <p:xfrm>
          <a:off x="3817938" y="2386013"/>
          <a:ext cx="24114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536033" imgH="215806" progId="Equation.DSMT4">
                  <p:embed/>
                </p:oleObj>
              </mc:Choice>
              <mc:Fallback>
                <p:oleObj name="Equation" r:id="rId20" imgW="1536033" imgH="215806" progId="Equation.DSMT4">
                  <p:embed/>
                  <p:pic>
                    <p:nvPicPr>
                      <p:cNvPr id="5130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2386013"/>
                        <a:ext cx="2411412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87"/>
          <p:cNvGraphicFramePr>
            <a:graphicFrameLocks noChangeAspect="1"/>
          </p:cNvGraphicFramePr>
          <p:nvPr/>
        </p:nvGraphicFramePr>
        <p:xfrm>
          <a:off x="6710363" y="1358900"/>
          <a:ext cx="197326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1256755" imgH="215806" progId="Equation.DSMT4">
                  <p:embed/>
                </p:oleObj>
              </mc:Choice>
              <mc:Fallback>
                <p:oleObj name="Equation" r:id="rId22" imgW="1256755" imgH="215806" progId="Equation.DSMT4">
                  <p:embed/>
                  <p:pic>
                    <p:nvPicPr>
                      <p:cNvPr id="5131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1358900"/>
                        <a:ext cx="1973262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88"/>
          <p:cNvGraphicFramePr>
            <a:graphicFrameLocks noChangeAspect="1"/>
          </p:cNvGraphicFramePr>
          <p:nvPr/>
        </p:nvGraphicFramePr>
        <p:xfrm>
          <a:off x="6697663" y="1803400"/>
          <a:ext cx="19923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1269449" imgH="253890" progId="Equation.DSMT4">
                  <p:embed/>
                </p:oleObj>
              </mc:Choice>
              <mc:Fallback>
                <p:oleObj name="Equation" r:id="rId24" imgW="1269449" imgH="253890" progId="Equation.DSMT4">
                  <p:embed/>
                  <p:pic>
                    <p:nvPicPr>
                      <p:cNvPr id="5132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1803400"/>
                        <a:ext cx="19923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89"/>
          <p:cNvGraphicFramePr>
            <a:graphicFrameLocks noChangeAspect="1"/>
          </p:cNvGraphicFramePr>
          <p:nvPr/>
        </p:nvGraphicFramePr>
        <p:xfrm>
          <a:off x="7070725" y="2181225"/>
          <a:ext cx="7762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495085" imgH="482391" progId="Equation.DSMT4">
                  <p:embed/>
                </p:oleObj>
              </mc:Choice>
              <mc:Fallback>
                <p:oleObj name="Equation" r:id="rId26" imgW="495085" imgH="482391" progId="Equation.DSMT4">
                  <p:embed/>
                  <p:pic>
                    <p:nvPicPr>
                      <p:cNvPr id="5133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2181225"/>
                        <a:ext cx="77628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90"/>
          <p:cNvGraphicFramePr>
            <a:graphicFrameLocks noChangeAspect="1"/>
          </p:cNvGraphicFramePr>
          <p:nvPr/>
        </p:nvGraphicFramePr>
        <p:xfrm>
          <a:off x="7986713" y="2263775"/>
          <a:ext cx="5762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368140" imgH="355446" progId="Equation.DSMT4">
                  <p:embed/>
                </p:oleObj>
              </mc:Choice>
              <mc:Fallback>
                <p:oleObj name="Equation" r:id="rId28" imgW="368140" imgH="355446" progId="Equation.DSMT4">
                  <p:embed/>
                  <p:pic>
                    <p:nvPicPr>
                      <p:cNvPr id="5134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6713" y="2263775"/>
                        <a:ext cx="576262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94"/>
          <p:cNvGrpSpPr>
            <a:grpSpLocks noChangeAspect="1"/>
          </p:cNvGrpSpPr>
          <p:nvPr/>
        </p:nvGrpSpPr>
        <p:grpSpPr bwMode="auto">
          <a:xfrm>
            <a:off x="3789363" y="2908300"/>
            <a:ext cx="3471862" cy="3938588"/>
            <a:chOff x="-192" y="551"/>
            <a:chExt cx="2866" cy="3222"/>
          </a:xfrm>
        </p:grpSpPr>
        <p:sp>
          <p:nvSpPr>
            <p:cNvPr id="5157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2866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8" name="Rectangle 195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159" name="Line 196"/>
            <p:cNvSpPr>
              <a:spLocks noChangeShapeType="1"/>
            </p:cNvSpPr>
            <p:nvPr/>
          </p:nvSpPr>
          <p:spPr bwMode="auto">
            <a:xfrm flipV="1">
              <a:off x="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0" name="Line 197"/>
            <p:cNvSpPr>
              <a:spLocks noChangeShapeType="1"/>
            </p:cNvSpPr>
            <p:nvPr/>
          </p:nvSpPr>
          <p:spPr bwMode="auto">
            <a:xfrm flipV="1">
              <a:off x="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1" name="Line 198"/>
            <p:cNvSpPr>
              <a:spLocks noChangeShapeType="1"/>
            </p:cNvSpPr>
            <p:nvPr/>
          </p:nvSpPr>
          <p:spPr bwMode="auto">
            <a:xfrm flipV="1">
              <a:off x="2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2" name="Line 199"/>
            <p:cNvSpPr>
              <a:spLocks noChangeShapeType="1"/>
            </p:cNvSpPr>
            <p:nvPr/>
          </p:nvSpPr>
          <p:spPr bwMode="auto">
            <a:xfrm flipV="1">
              <a:off x="253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3" name="Line 200"/>
            <p:cNvSpPr>
              <a:spLocks noChangeShapeType="1"/>
            </p:cNvSpPr>
            <p:nvPr/>
          </p:nvSpPr>
          <p:spPr bwMode="auto">
            <a:xfrm flipV="1">
              <a:off x="6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4" name="Line 201"/>
            <p:cNvSpPr>
              <a:spLocks noChangeShapeType="1"/>
            </p:cNvSpPr>
            <p:nvPr/>
          </p:nvSpPr>
          <p:spPr bwMode="auto">
            <a:xfrm flipV="1">
              <a:off x="69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Line 202"/>
            <p:cNvSpPr>
              <a:spLocks noChangeShapeType="1"/>
            </p:cNvSpPr>
            <p:nvPr/>
          </p:nvSpPr>
          <p:spPr bwMode="auto">
            <a:xfrm flipV="1">
              <a:off x="9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6" name="Line 203"/>
            <p:cNvSpPr>
              <a:spLocks noChangeShapeType="1"/>
            </p:cNvSpPr>
            <p:nvPr/>
          </p:nvSpPr>
          <p:spPr bwMode="auto">
            <a:xfrm flipV="1">
              <a:off x="9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Line 204"/>
            <p:cNvSpPr>
              <a:spLocks noChangeShapeType="1"/>
            </p:cNvSpPr>
            <p:nvPr/>
          </p:nvSpPr>
          <p:spPr bwMode="auto">
            <a:xfrm flipV="1">
              <a:off x="11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Line 205"/>
            <p:cNvSpPr>
              <a:spLocks noChangeShapeType="1"/>
            </p:cNvSpPr>
            <p:nvPr/>
          </p:nvSpPr>
          <p:spPr bwMode="auto">
            <a:xfrm flipV="1">
              <a:off x="11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Line 206"/>
            <p:cNvSpPr>
              <a:spLocks noChangeShapeType="1"/>
            </p:cNvSpPr>
            <p:nvPr/>
          </p:nvSpPr>
          <p:spPr bwMode="auto">
            <a:xfrm flipV="1">
              <a:off x="13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0" name="Line 207"/>
            <p:cNvSpPr>
              <a:spLocks noChangeShapeType="1"/>
            </p:cNvSpPr>
            <p:nvPr/>
          </p:nvSpPr>
          <p:spPr bwMode="auto">
            <a:xfrm flipV="1">
              <a:off x="13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Line 208"/>
            <p:cNvSpPr>
              <a:spLocks noChangeShapeType="1"/>
            </p:cNvSpPr>
            <p:nvPr/>
          </p:nvSpPr>
          <p:spPr bwMode="auto">
            <a:xfrm flipV="1">
              <a:off x="156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Line 209"/>
            <p:cNvSpPr>
              <a:spLocks noChangeShapeType="1"/>
            </p:cNvSpPr>
            <p:nvPr/>
          </p:nvSpPr>
          <p:spPr bwMode="auto">
            <a:xfrm flipV="1">
              <a:off x="15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3" name="Line 210"/>
            <p:cNvSpPr>
              <a:spLocks noChangeShapeType="1"/>
            </p:cNvSpPr>
            <p:nvPr/>
          </p:nvSpPr>
          <p:spPr bwMode="auto">
            <a:xfrm flipV="1">
              <a:off x="178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211"/>
            <p:cNvSpPr>
              <a:spLocks noChangeShapeType="1"/>
            </p:cNvSpPr>
            <p:nvPr/>
          </p:nvSpPr>
          <p:spPr bwMode="auto">
            <a:xfrm flipV="1">
              <a:off x="17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Line 212"/>
            <p:cNvSpPr>
              <a:spLocks noChangeShapeType="1"/>
            </p:cNvSpPr>
            <p:nvPr/>
          </p:nvSpPr>
          <p:spPr bwMode="auto">
            <a:xfrm flipV="1">
              <a:off x="20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6" name="Line 213"/>
            <p:cNvSpPr>
              <a:spLocks noChangeShapeType="1"/>
            </p:cNvSpPr>
            <p:nvPr/>
          </p:nvSpPr>
          <p:spPr bwMode="auto">
            <a:xfrm flipV="1">
              <a:off x="20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Line 214"/>
            <p:cNvSpPr>
              <a:spLocks noChangeShapeType="1"/>
            </p:cNvSpPr>
            <p:nvPr/>
          </p:nvSpPr>
          <p:spPr bwMode="auto">
            <a:xfrm flipV="1">
              <a:off x="222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8" name="Line 215"/>
            <p:cNvSpPr>
              <a:spLocks noChangeShapeType="1"/>
            </p:cNvSpPr>
            <p:nvPr/>
          </p:nvSpPr>
          <p:spPr bwMode="auto">
            <a:xfrm flipV="1">
              <a:off x="22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9" name="Line 216"/>
            <p:cNvSpPr>
              <a:spLocks noChangeShapeType="1"/>
            </p:cNvSpPr>
            <p:nvPr/>
          </p:nvSpPr>
          <p:spPr bwMode="auto">
            <a:xfrm flipV="1">
              <a:off x="24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Line 217"/>
            <p:cNvSpPr>
              <a:spLocks noChangeShapeType="1"/>
            </p:cNvSpPr>
            <p:nvPr/>
          </p:nvSpPr>
          <p:spPr bwMode="auto">
            <a:xfrm flipV="1">
              <a:off x="24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1" name="Line 218"/>
            <p:cNvSpPr>
              <a:spLocks noChangeShapeType="1"/>
            </p:cNvSpPr>
            <p:nvPr/>
          </p:nvSpPr>
          <p:spPr bwMode="auto">
            <a:xfrm>
              <a:off x="-186" y="35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219"/>
            <p:cNvSpPr>
              <a:spLocks noChangeShapeType="1"/>
            </p:cNvSpPr>
            <p:nvPr/>
          </p:nvSpPr>
          <p:spPr bwMode="auto">
            <a:xfrm>
              <a:off x="-186" y="35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220"/>
            <p:cNvSpPr>
              <a:spLocks noChangeShapeType="1"/>
            </p:cNvSpPr>
            <p:nvPr/>
          </p:nvSpPr>
          <p:spPr bwMode="auto">
            <a:xfrm>
              <a:off x="-186" y="33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221"/>
            <p:cNvSpPr>
              <a:spLocks noChangeShapeType="1"/>
            </p:cNvSpPr>
            <p:nvPr/>
          </p:nvSpPr>
          <p:spPr bwMode="auto">
            <a:xfrm>
              <a:off x="-186" y="33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222"/>
            <p:cNvSpPr>
              <a:spLocks noChangeShapeType="1"/>
            </p:cNvSpPr>
            <p:nvPr/>
          </p:nvSpPr>
          <p:spPr bwMode="auto">
            <a:xfrm>
              <a:off x="-186" y="31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223"/>
            <p:cNvSpPr>
              <a:spLocks noChangeShapeType="1"/>
            </p:cNvSpPr>
            <p:nvPr/>
          </p:nvSpPr>
          <p:spPr bwMode="auto">
            <a:xfrm>
              <a:off x="-186" y="31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224"/>
            <p:cNvSpPr>
              <a:spLocks noChangeShapeType="1"/>
            </p:cNvSpPr>
            <p:nvPr/>
          </p:nvSpPr>
          <p:spPr bwMode="auto">
            <a:xfrm>
              <a:off x="-186" y="29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Line 225"/>
            <p:cNvSpPr>
              <a:spLocks noChangeShapeType="1"/>
            </p:cNvSpPr>
            <p:nvPr/>
          </p:nvSpPr>
          <p:spPr bwMode="auto">
            <a:xfrm>
              <a:off x="-186" y="29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9" name="Line 226"/>
            <p:cNvSpPr>
              <a:spLocks noChangeShapeType="1"/>
            </p:cNvSpPr>
            <p:nvPr/>
          </p:nvSpPr>
          <p:spPr bwMode="auto">
            <a:xfrm>
              <a:off x="-186" y="27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0" name="Line 227"/>
            <p:cNvSpPr>
              <a:spLocks noChangeShapeType="1"/>
            </p:cNvSpPr>
            <p:nvPr/>
          </p:nvSpPr>
          <p:spPr bwMode="auto">
            <a:xfrm>
              <a:off x="-186" y="27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228"/>
            <p:cNvSpPr>
              <a:spLocks noChangeShapeType="1"/>
            </p:cNvSpPr>
            <p:nvPr/>
          </p:nvSpPr>
          <p:spPr bwMode="auto">
            <a:xfrm>
              <a:off x="-186" y="25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229"/>
            <p:cNvSpPr>
              <a:spLocks noChangeShapeType="1"/>
            </p:cNvSpPr>
            <p:nvPr/>
          </p:nvSpPr>
          <p:spPr bwMode="auto">
            <a:xfrm>
              <a:off x="-186" y="25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230"/>
            <p:cNvSpPr>
              <a:spLocks noChangeShapeType="1"/>
            </p:cNvSpPr>
            <p:nvPr/>
          </p:nvSpPr>
          <p:spPr bwMode="auto">
            <a:xfrm>
              <a:off x="-186" y="23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231"/>
            <p:cNvSpPr>
              <a:spLocks noChangeShapeType="1"/>
            </p:cNvSpPr>
            <p:nvPr/>
          </p:nvSpPr>
          <p:spPr bwMode="auto">
            <a:xfrm>
              <a:off x="-186" y="23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Line 232"/>
            <p:cNvSpPr>
              <a:spLocks noChangeShapeType="1"/>
            </p:cNvSpPr>
            <p:nvPr/>
          </p:nvSpPr>
          <p:spPr bwMode="auto">
            <a:xfrm>
              <a:off x="-186" y="19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6" name="Line 233"/>
            <p:cNvSpPr>
              <a:spLocks noChangeShapeType="1"/>
            </p:cNvSpPr>
            <p:nvPr/>
          </p:nvSpPr>
          <p:spPr bwMode="auto">
            <a:xfrm>
              <a:off x="-186" y="19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7" name="Line 234"/>
            <p:cNvSpPr>
              <a:spLocks noChangeShapeType="1"/>
            </p:cNvSpPr>
            <p:nvPr/>
          </p:nvSpPr>
          <p:spPr bwMode="auto">
            <a:xfrm>
              <a:off x="-186" y="17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Line 235"/>
            <p:cNvSpPr>
              <a:spLocks noChangeShapeType="1"/>
            </p:cNvSpPr>
            <p:nvPr/>
          </p:nvSpPr>
          <p:spPr bwMode="auto">
            <a:xfrm>
              <a:off x="-186" y="17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9" name="Line 236"/>
            <p:cNvSpPr>
              <a:spLocks noChangeShapeType="1"/>
            </p:cNvSpPr>
            <p:nvPr/>
          </p:nvSpPr>
          <p:spPr bwMode="auto">
            <a:xfrm>
              <a:off x="-186" y="15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Line 237"/>
            <p:cNvSpPr>
              <a:spLocks noChangeShapeType="1"/>
            </p:cNvSpPr>
            <p:nvPr/>
          </p:nvSpPr>
          <p:spPr bwMode="auto">
            <a:xfrm>
              <a:off x="-186" y="15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1" name="Line 238"/>
            <p:cNvSpPr>
              <a:spLocks noChangeShapeType="1"/>
            </p:cNvSpPr>
            <p:nvPr/>
          </p:nvSpPr>
          <p:spPr bwMode="auto">
            <a:xfrm>
              <a:off x="-186" y="13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Line 239"/>
            <p:cNvSpPr>
              <a:spLocks noChangeShapeType="1"/>
            </p:cNvSpPr>
            <p:nvPr/>
          </p:nvSpPr>
          <p:spPr bwMode="auto">
            <a:xfrm>
              <a:off x="-186" y="13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3" name="Line 240"/>
            <p:cNvSpPr>
              <a:spLocks noChangeShapeType="1"/>
            </p:cNvSpPr>
            <p:nvPr/>
          </p:nvSpPr>
          <p:spPr bwMode="auto">
            <a:xfrm>
              <a:off x="-186" y="11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Line 241"/>
            <p:cNvSpPr>
              <a:spLocks noChangeShapeType="1"/>
            </p:cNvSpPr>
            <p:nvPr/>
          </p:nvSpPr>
          <p:spPr bwMode="auto">
            <a:xfrm>
              <a:off x="-186" y="11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5" name="Line 242"/>
            <p:cNvSpPr>
              <a:spLocks noChangeShapeType="1"/>
            </p:cNvSpPr>
            <p:nvPr/>
          </p:nvSpPr>
          <p:spPr bwMode="auto">
            <a:xfrm>
              <a:off x="-186" y="9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6" name="Line 243"/>
            <p:cNvSpPr>
              <a:spLocks noChangeShapeType="1"/>
            </p:cNvSpPr>
            <p:nvPr/>
          </p:nvSpPr>
          <p:spPr bwMode="auto">
            <a:xfrm>
              <a:off x="-186" y="9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7" name="Line 244"/>
            <p:cNvSpPr>
              <a:spLocks noChangeShapeType="1"/>
            </p:cNvSpPr>
            <p:nvPr/>
          </p:nvSpPr>
          <p:spPr bwMode="auto">
            <a:xfrm>
              <a:off x="-186" y="7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Line 245"/>
            <p:cNvSpPr>
              <a:spLocks noChangeShapeType="1"/>
            </p:cNvSpPr>
            <p:nvPr/>
          </p:nvSpPr>
          <p:spPr bwMode="auto">
            <a:xfrm>
              <a:off x="-186" y="7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9" name="Line 246"/>
            <p:cNvSpPr>
              <a:spLocks noChangeShapeType="1"/>
            </p:cNvSpPr>
            <p:nvPr/>
          </p:nvSpPr>
          <p:spPr bwMode="auto">
            <a:xfrm>
              <a:off x="-186" y="214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0" name="Line 247"/>
            <p:cNvSpPr>
              <a:spLocks noChangeShapeType="1"/>
            </p:cNvSpPr>
            <p:nvPr/>
          </p:nvSpPr>
          <p:spPr bwMode="auto">
            <a:xfrm>
              <a:off x="-186" y="21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1" name="Line 248"/>
            <p:cNvSpPr>
              <a:spLocks noChangeShapeType="1"/>
            </p:cNvSpPr>
            <p:nvPr/>
          </p:nvSpPr>
          <p:spPr bwMode="auto">
            <a:xfrm>
              <a:off x="-186" y="21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2" name="Line 249"/>
            <p:cNvSpPr>
              <a:spLocks noChangeShapeType="1"/>
            </p:cNvSpPr>
            <p:nvPr/>
          </p:nvSpPr>
          <p:spPr bwMode="auto">
            <a:xfrm>
              <a:off x="-186" y="2165"/>
              <a:ext cx="285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3" name="Rectangle 250"/>
            <p:cNvSpPr>
              <a:spLocks noChangeArrowheads="1"/>
            </p:cNvSpPr>
            <p:nvPr/>
          </p:nvSpPr>
          <p:spPr bwMode="auto">
            <a:xfrm>
              <a:off x="2612" y="1967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214" name="Freeform 251"/>
            <p:cNvSpPr>
              <a:spLocks/>
            </p:cNvSpPr>
            <p:nvPr/>
          </p:nvSpPr>
          <p:spPr bwMode="auto">
            <a:xfrm>
              <a:off x="2640" y="2105"/>
              <a:ext cx="26" cy="108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215" name="Line 252"/>
            <p:cNvSpPr>
              <a:spLocks noChangeShapeType="1"/>
            </p:cNvSpPr>
            <p:nvPr/>
          </p:nvSpPr>
          <p:spPr bwMode="auto">
            <a:xfrm flipV="1">
              <a:off x="46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6" name="Line 253"/>
            <p:cNvSpPr>
              <a:spLocks noChangeShapeType="1"/>
            </p:cNvSpPr>
            <p:nvPr/>
          </p:nvSpPr>
          <p:spPr bwMode="auto">
            <a:xfrm flipV="1">
              <a:off x="46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7" name="Line 254"/>
            <p:cNvSpPr>
              <a:spLocks noChangeShapeType="1"/>
            </p:cNvSpPr>
            <p:nvPr/>
          </p:nvSpPr>
          <p:spPr bwMode="auto">
            <a:xfrm flipV="1">
              <a:off x="4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8" name="Line 255"/>
            <p:cNvSpPr>
              <a:spLocks noChangeShapeType="1"/>
            </p:cNvSpPr>
            <p:nvPr/>
          </p:nvSpPr>
          <p:spPr bwMode="auto">
            <a:xfrm flipV="1">
              <a:off x="474" y="557"/>
              <a:ext cx="1" cy="320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9" name="Rectangle 256"/>
            <p:cNvSpPr>
              <a:spLocks noChangeArrowheads="1"/>
            </p:cNvSpPr>
            <p:nvPr/>
          </p:nvSpPr>
          <p:spPr bwMode="auto">
            <a:xfrm>
              <a:off x="505" y="545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220" name="Freeform 257"/>
            <p:cNvSpPr>
              <a:spLocks/>
            </p:cNvSpPr>
            <p:nvPr/>
          </p:nvSpPr>
          <p:spPr bwMode="auto">
            <a:xfrm>
              <a:off x="446" y="563"/>
              <a:ext cx="51" cy="54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221" name="Rectangle 25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222" name="Line 259"/>
            <p:cNvSpPr>
              <a:spLocks noChangeShapeType="1"/>
            </p:cNvSpPr>
            <p:nvPr/>
          </p:nvSpPr>
          <p:spPr bwMode="auto">
            <a:xfrm>
              <a:off x="32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3" name="Rectangle 260"/>
            <p:cNvSpPr>
              <a:spLocks noChangeArrowheads="1"/>
            </p:cNvSpPr>
            <p:nvPr/>
          </p:nvSpPr>
          <p:spPr bwMode="auto">
            <a:xfrm>
              <a:off x="4" y="2195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224" name="Rectangle 261"/>
            <p:cNvSpPr>
              <a:spLocks noChangeArrowheads="1"/>
            </p:cNvSpPr>
            <p:nvPr/>
          </p:nvSpPr>
          <p:spPr bwMode="auto">
            <a:xfrm>
              <a:off x="48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225" name="Line 262"/>
            <p:cNvSpPr>
              <a:spLocks noChangeShapeType="1"/>
            </p:cNvSpPr>
            <p:nvPr/>
          </p:nvSpPr>
          <p:spPr bwMode="auto">
            <a:xfrm>
              <a:off x="911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6" name="Rectangle 263"/>
            <p:cNvSpPr>
              <a:spLocks noChangeArrowheads="1"/>
            </p:cNvSpPr>
            <p:nvPr/>
          </p:nvSpPr>
          <p:spPr bwMode="auto">
            <a:xfrm>
              <a:off x="914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27" name="Line 264"/>
            <p:cNvSpPr>
              <a:spLocks noChangeShapeType="1"/>
            </p:cNvSpPr>
            <p:nvPr/>
          </p:nvSpPr>
          <p:spPr bwMode="auto">
            <a:xfrm>
              <a:off x="135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8" name="Rectangle 265"/>
            <p:cNvSpPr>
              <a:spLocks noChangeArrowheads="1"/>
            </p:cNvSpPr>
            <p:nvPr/>
          </p:nvSpPr>
          <p:spPr bwMode="auto">
            <a:xfrm>
              <a:off x="1353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229" name="Line 266"/>
            <p:cNvSpPr>
              <a:spLocks noChangeShapeType="1"/>
            </p:cNvSpPr>
            <p:nvPr/>
          </p:nvSpPr>
          <p:spPr bwMode="auto">
            <a:xfrm>
              <a:off x="179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0" name="Rectangle 267"/>
            <p:cNvSpPr>
              <a:spLocks noChangeArrowheads="1"/>
            </p:cNvSpPr>
            <p:nvPr/>
          </p:nvSpPr>
          <p:spPr bwMode="auto">
            <a:xfrm>
              <a:off x="179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231" name="Line 268"/>
            <p:cNvSpPr>
              <a:spLocks noChangeShapeType="1"/>
            </p:cNvSpPr>
            <p:nvPr/>
          </p:nvSpPr>
          <p:spPr bwMode="auto">
            <a:xfrm>
              <a:off x="2229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2" name="Rectangle 269"/>
            <p:cNvSpPr>
              <a:spLocks noChangeArrowheads="1"/>
            </p:cNvSpPr>
            <p:nvPr/>
          </p:nvSpPr>
          <p:spPr bwMode="auto">
            <a:xfrm>
              <a:off x="2232" y="21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5233" name="Rectangle 270"/>
            <p:cNvSpPr>
              <a:spLocks noChangeArrowheads="1"/>
            </p:cNvSpPr>
            <p:nvPr/>
          </p:nvSpPr>
          <p:spPr bwMode="auto">
            <a:xfrm>
              <a:off x="399" y="3299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5234" name="Line 271"/>
            <p:cNvSpPr>
              <a:spLocks noChangeShapeType="1"/>
            </p:cNvSpPr>
            <p:nvPr/>
          </p:nvSpPr>
          <p:spPr bwMode="auto">
            <a:xfrm>
              <a:off x="457" y="3359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5" name="Rectangle 272"/>
            <p:cNvSpPr>
              <a:spLocks noChangeArrowheads="1"/>
            </p:cNvSpPr>
            <p:nvPr/>
          </p:nvSpPr>
          <p:spPr bwMode="auto">
            <a:xfrm>
              <a:off x="399" y="2903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5236" name="Line 273"/>
            <p:cNvSpPr>
              <a:spLocks noChangeShapeType="1"/>
            </p:cNvSpPr>
            <p:nvPr/>
          </p:nvSpPr>
          <p:spPr bwMode="auto">
            <a:xfrm>
              <a:off x="457" y="29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7" name="Rectangle 274"/>
            <p:cNvSpPr>
              <a:spLocks noChangeArrowheads="1"/>
            </p:cNvSpPr>
            <p:nvPr/>
          </p:nvSpPr>
          <p:spPr bwMode="auto">
            <a:xfrm>
              <a:off x="399" y="2501"/>
              <a:ext cx="8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238" name="Line 275"/>
            <p:cNvSpPr>
              <a:spLocks noChangeShapeType="1"/>
            </p:cNvSpPr>
            <p:nvPr/>
          </p:nvSpPr>
          <p:spPr bwMode="auto">
            <a:xfrm>
              <a:off x="457" y="25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9" name="Rectangle 276"/>
            <p:cNvSpPr>
              <a:spLocks noChangeArrowheads="1"/>
            </p:cNvSpPr>
            <p:nvPr/>
          </p:nvSpPr>
          <p:spPr bwMode="auto">
            <a:xfrm>
              <a:off x="427" y="1703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40" name="Line 277"/>
            <p:cNvSpPr>
              <a:spLocks noChangeShapeType="1"/>
            </p:cNvSpPr>
            <p:nvPr/>
          </p:nvSpPr>
          <p:spPr bwMode="auto">
            <a:xfrm>
              <a:off x="457" y="17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1" name="Rectangle 278"/>
            <p:cNvSpPr>
              <a:spLocks noChangeArrowheads="1"/>
            </p:cNvSpPr>
            <p:nvPr/>
          </p:nvSpPr>
          <p:spPr bwMode="auto">
            <a:xfrm>
              <a:off x="427" y="1301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242" name="Line 279"/>
            <p:cNvSpPr>
              <a:spLocks noChangeShapeType="1"/>
            </p:cNvSpPr>
            <p:nvPr/>
          </p:nvSpPr>
          <p:spPr bwMode="auto">
            <a:xfrm>
              <a:off x="457" y="13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3" name="Rectangle 280"/>
            <p:cNvSpPr>
              <a:spLocks noChangeArrowheads="1"/>
            </p:cNvSpPr>
            <p:nvPr/>
          </p:nvSpPr>
          <p:spPr bwMode="auto">
            <a:xfrm>
              <a:off x="427" y="90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244" name="Line 281"/>
            <p:cNvSpPr>
              <a:spLocks noChangeShapeType="1"/>
            </p:cNvSpPr>
            <p:nvPr/>
          </p:nvSpPr>
          <p:spPr bwMode="auto">
            <a:xfrm>
              <a:off x="457" y="965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5" name="Freeform 282"/>
            <p:cNvSpPr>
              <a:spLocks/>
            </p:cNvSpPr>
            <p:nvPr/>
          </p:nvSpPr>
          <p:spPr bwMode="auto">
            <a:xfrm>
              <a:off x="399" y="2009"/>
              <a:ext cx="42" cy="150"/>
            </a:xfrm>
            <a:custGeom>
              <a:avLst/>
              <a:gdLst>
                <a:gd name="T0" fmla="*/ 42 w 15"/>
                <a:gd name="T1" fmla="*/ 0 h 25"/>
                <a:gd name="T2" fmla="*/ 36 w 15"/>
                <a:gd name="T3" fmla="*/ 12 h 25"/>
                <a:gd name="T4" fmla="*/ 31 w 15"/>
                <a:gd name="T5" fmla="*/ 24 h 25"/>
                <a:gd name="T6" fmla="*/ 25 w 15"/>
                <a:gd name="T7" fmla="*/ 36 h 25"/>
                <a:gd name="T8" fmla="*/ 20 w 15"/>
                <a:gd name="T9" fmla="*/ 54 h 25"/>
                <a:gd name="T10" fmla="*/ 14 w 15"/>
                <a:gd name="T11" fmla="*/ 66 h 25"/>
                <a:gd name="T12" fmla="*/ 8 w 15"/>
                <a:gd name="T13" fmla="*/ 90 h 25"/>
                <a:gd name="T14" fmla="*/ 3 w 15"/>
                <a:gd name="T15" fmla="*/ 120 h 25"/>
                <a:gd name="T16" fmla="*/ 3 w 15"/>
                <a:gd name="T17" fmla="*/ 132 h 25"/>
                <a:gd name="T18" fmla="*/ 0 w 15"/>
                <a:gd name="T19" fmla="*/ 150 h 25"/>
                <a:gd name="T20" fmla="*/ 0 w 15"/>
                <a:gd name="T21" fmla="*/ 150 h 25"/>
                <a:gd name="T22" fmla="*/ 0 w 15"/>
                <a:gd name="T23" fmla="*/ 150 h 25"/>
                <a:gd name="T24" fmla="*/ 0 w 15"/>
                <a:gd name="T25" fmla="*/ 15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25"/>
                <a:gd name="T41" fmla="*/ 15 w 1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25">
                  <a:moveTo>
                    <a:pt x="15" y="0"/>
                  </a:moveTo>
                  <a:lnTo>
                    <a:pt x="13" y="2"/>
                  </a:lnTo>
                  <a:lnTo>
                    <a:pt x="11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246" name="Freeform 283"/>
            <p:cNvSpPr>
              <a:spLocks/>
            </p:cNvSpPr>
            <p:nvPr/>
          </p:nvSpPr>
          <p:spPr bwMode="auto">
            <a:xfrm>
              <a:off x="441" y="1049"/>
              <a:ext cx="2230" cy="960"/>
            </a:xfrm>
            <a:custGeom>
              <a:avLst/>
              <a:gdLst>
                <a:gd name="T0" fmla="*/ 34 w 797"/>
                <a:gd name="T1" fmla="*/ 912 h 160"/>
                <a:gd name="T2" fmla="*/ 73 w 797"/>
                <a:gd name="T3" fmla="*/ 864 h 160"/>
                <a:gd name="T4" fmla="*/ 112 w 797"/>
                <a:gd name="T5" fmla="*/ 822 h 160"/>
                <a:gd name="T6" fmla="*/ 151 w 797"/>
                <a:gd name="T7" fmla="*/ 786 h 160"/>
                <a:gd name="T8" fmla="*/ 190 w 797"/>
                <a:gd name="T9" fmla="*/ 756 h 160"/>
                <a:gd name="T10" fmla="*/ 229 w 797"/>
                <a:gd name="T11" fmla="*/ 726 h 160"/>
                <a:gd name="T12" fmla="*/ 269 w 797"/>
                <a:gd name="T13" fmla="*/ 702 h 160"/>
                <a:gd name="T14" fmla="*/ 308 w 797"/>
                <a:gd name="T15" fmla="*/ 678 h 160"/>
                <a:gd name="T16" fmla="*/ 347 w 797"/>
                <a:gd name="T17" fmla="*/ 654 h 160"/>
                <a:gd name="T18" fmla="*/ 386 w 797"/>
                <a:gd name="T19" fmla="*/ 630 h 160"/>
                <a:gd name="T20" fmla="*/ 425 w 797"/>
                <a:gd name="T21" fmla="*/ 606 h 160"/>
                <a:gd name="T22" fmla="*/ 464 w 797"/>
                <a:gd name="T23" fmla="*/ 588 h 160"/>
                <a:gd name="T24" fmla="*/ 504 w 797"/>
                <a:gd name="T25" fmla="*/ 570 h 160"/>
                <a:gd name="T26" fmla="*/ 543 w 797"/>
                <a:gd name="T27" fmla="*/ 546 h 160"/>
                <a:gd name="T28" fmla="*/ 582 w 797"/>
                <a:gd name="T29" fmla="*/ 528 h 160"/>
                <a:gd name="T30" fmla="*/ 621 w 797"/>
                <a:gd name="T31" fmla="*/ 510 h 160"/>
                <a:gd name="T32" fmla="*/ 660 w 797"/>
                <a:gd name="T33" fmla="*/ 492 h 160"/>
                <a:gd name="T34" fmla="*/ 699 w 797"/>
                <a:gd name="T35" fmla="*/ 480 h 160"/>
                <a:gd name="T36" fmla="*/ 739 w 797"/>
                <a:gd name="T37" fmla="*/ 462 h 160"/>
                <a:gd name="T38" fmla="*/ 778 w 797"/>
                <a:gd name="T39" fmla="*/ 444 h 160"/>
                <a:gd name="T40" fmla="*/ 817 w 797"/>
                <a:gd name="T41" fmla="*/ 426 h 160"/>
                <a:gd name="T42" fmla="*/ 856 w 797"/>
                <a:gd name="T43" fmla="*/ 414 h 160"/>
                <a:gd name="T44" fmla="*/ 895 w 797"/>
                <a:gd name="T45" fmla="*/ 396 h 160"/>
                <a:gd name="T46" fmla="*/ 935 w 797"/>
                <a:gd name="T47" fmla="*/ 384 h 160"/>
                <a:gd name="T48" fmla="*/ 974 w 797"/>
                <a:gd name="T49" fmla="*/ 366 h 160"/>
                <a:gd name="T50" fmla="*/ 1013 w 797"/>
                <a:gd name="T51" fmla="*/ 354 h 160"/>
                <a:gd name="T52" fmla="*/ 1052 w 797"/>
                <a:gd name="T53" fmla="*/ 342 h 160"/>
                <a:gd name="T54" fmla="*/ 1091 w 797"/>
                <a:gd name="T55" fmla="*/ 324 h 160"/>
                <a:gd name="T56" fmla="*/ 1130 w 797"/>
                <a:gd name="T57" fmla="*/ 312 h 160"/>
                <a:gd name="T58" fmla="*/ 1170 w 797"/>
                <a:gd name="T59" fmla="*/ 300 h 160"/>
                <a:gd name="T60" fmla="*/ 1209 w 797"/>
                <a:gd name="T61" fmla="*/ 288 h 160"/>
                <a:gd name="T62" fmla="*/ 1248 w 797"/>
                <a:gd name="T63" fmla="*/ 276 h 160"/>
                <a:gd name="T64" fmla="*/ 1287 w 797"/>
                <a:gd name="T65" fmla="*/ 264 h 160"/>
                <a:gd name="T66" fmla="*/ 1326 w 797"/>
                <a:gd name="T67" fmla="*/ 246 h 160"/>
                <a:gd name="T68" fmla="*/ 1365 w 797"/>
                <a:gd name="T69" fmla="*/ 234 h 160"/>
                <a:gd name="T70" fmla="*/ 1405 w 797"/>
                <a:gd name="T71" fmla="*/ 222 h 160"/>
                <a:gd name="T72" fmla="*/ 1444 w 797"/>
                <a:gd name="T73" fmla="*/ 210 h 160"/>
                <a:gd name="T74" fmla="*/ 1483 w 797"/>
                <a:gd name="T75" fmla="*/ 198 h 160"/>
                <a:gd name="T76" fmla="*/ 1522 w 797"/>
                <a:gd name="T77" fmla="*/ 192 h 160"/>
                <a:gd name="T78" fmla="*/ 1561 w 797"/>
                <a:gd name="T79" fmla="*/ 180 h 160"/>
                <a:gd name="T80" fmla="*/ 1600 w 797"/>
                <a:gd name="T81" fmla="*/ 168 h 160"/>
                <a:gd name="T82" fmla="*/ 1640 w 797"/>
                <a:gd name="T83" fmla="*/ 156 h 160"/>
                <a:gd name="T84" fmla="*/ 1679 w 797"/>
                <a:gd name="T85" fmla="*/ 144 h 160"/>
                <a:gd name="T86" fmla="*/ 1718 w 797"/>
                <a:gd name="T87" fmla="*/ 132 h 160"/>
                <a:gd name="T88" fmla="*/ 1757 w 797"/>
                <a:gd name="T89" fmla="*/ 120 h 160"/>
                <a:gd name="T90" fmla="*/ 1796 w 797"/>
                <a:gd name="T91" fmla="*/ 114 h 160"/>
                <a:gd name="T92" fmla="*/ 1835 w 797"/>
                <a:gd name="T93" fmla="*/ 102 h 160"/>
                <a:gd name="T94" fmla="*/ 1875 w 797"/>
                <a:gd name="T95" fmla="*/ 90 h 160"/>
                <a:gd name="T96" fmla="*/ 1914 w 797"/>
                <a:gd name="T97" fmla="*/ 78 h 160"/>
                <a:gd name="T98" fmla="*/ 1953 w 797"/>
                <a:gd name="T99" fmla="*/ 72 h 160"/>
                <a:gd name="T100" fmla="*/ 1992 w 797"/>
                <a:gd name="T101" fmla="*/ 60 h 160"/>
                <a:gd name="T102" fmla="*/ 2031 w 797"/>
                <a:gd name="T103" fmla="*/ 48 h 160"/>
                <a:gd name="T104" fmla="*/ 2071 w 797"/>
                <a:gd name="T105" fmla="*/ 42 h 160"/>
                <a:gd name="T106" fmla="*/ 2110 w 797"/>
                <a:gd name="T107" fmla="*/ 30 h 160"/>
                <a:gd name="T108" fmla="*/ 2149 w 797"/>
                <a:gd name="T109" fmla="*/ 18 h 160"/>
                <a:gd name="T110" fmla="*/ 2188 w 797"/>
                <a:gd name="T111" fmla="*/ 12 h 160"/>
                <a:gd name="T112" fmla="*/ 2227 w 797"/>
                <a:gd name="T113" fmla="*/ 0 h 1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7"/>
                <a:gd name="T172" fmla="*/ 0 h 160"/>
                <a:gd name="T173" fmla="*/ 797 w 797"/>
                <a:gd name="T174" fmla="*/ 160 h 1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7" h="160">
                  <a:moveTo>
                    <a:pt x="0" y="160"/>
                  </a:moveTo>
                  <a:lnTo>
                    <a:pt x="2" y="159"/>
                  </a:lnTo>
                  <a:lnTo>
                    <a:pt x="4" y="157"/>
                  </a:lnTo>
                  <a:lnTo>
                    <a:pt x="6" y="156"/>
                  </a:lnTo>
                  <a:lnTo>
                    <a:pt x="8" y="154"/>
                  </a:lnTo>
                  <a:lnTo>
                    <a:pt x="10" y="153"/>
                  </a:lnTo>
                  <a:lnTo>
                    <a:pt x="12" y="152"/>
                  </a:lnTo>
                  <a:lnTo>
                    <a:pt x="14" y="151"/>
                  </a:lnTo>
                  <a:lnTo>
                    <a:pt x="16" y="149"/>
                  </a:lnTo>
                  <a:lnTo>
                    <a:pt x="18" y="148"/>
                  </a:lnTo>
                  <a:lnTo>
                    <a:pt x="20" y="147"/>
                  </a:lnTo>
                  <a:lnTo>
                    <a:pt x="22" y="146"/>
                  </a:lnTo>
                  <a:lnTo>
                    <a:pt x="24" y="145"/>
                  </a:lnTo>
                  <a:lnTo>
                    <a:pt x="26" y="144"/>
                  </a:lnTo>
                  <a:lnTo>
                    <a:pt x="28" y="143"/>
                  </a:lnTo>
                  <a:lnTo>
                    <a:pt x="30" y="142"/>
                  </a:lnTo>
                  <a:lnTo>
                    <a:pt x="32" y="141"/>
                  </a:lnTo>
                  <a:lnTo>
                    <a:pt x="34" y="140"/>
                  </a:lnTo>
                  <a:lnTo>
                    <a:pt x="36" y="139"/>
                  </a:lnTo>
                  <a:lnTo>
                    <a:pt x="38" y="138"/>
                  </a:lnTo>
                  <a:lnTo>
                    <a:pt x="40" y="137"/>
                  </a:lnTo>
                  <a:lnTo>
                    <a:pt x="42" y="136"/>
                  </a:lnTo>
                  <a:lnTo>
                    <a:pt x="44" y="136"/>
                  </a:lnTo>
                  <a:lnTo>
                    <a:pt x="46" y="135"/>
                  </a:lnTo>
                  <a:lnTo>
                    <a:pt x="48" y="134"/>
                  </a:lnTo>
                  <a:lnTo>
                    <a:pt x="50" y="133"/>
                  </a:lnTo>
                  <a:lnTo>
                    <a:pt x="52" y="132"/>
                  </a:lnTo>
                  <a:lnTo>
                    <a:pt x="54" y="131"/>
                  </a:lnTo>
                  <a:lnTo>
                    <a:pt x="56" y="131"/>
                  </a:lnTo>
                  <a:lnTo>
                    <a:pt x="58" y="130"/>
                  </a:lnTo>
                  <a:lnTo>
                    <a:pt x="60" y="129"/>
                  </a:lnTo>
                  <a:lnTo>
                    <a:pt x="62" y="128"/>
                  </a:lnTo>
                  <a:lnTo>
                    <a:pt x="64" y="128"/>
                  </a:lnTo>
                  <a:lnTo>
                    <a:pt x="66" y="127"/>
                  </a:lnTo>
                  <a:lnTo>
                    <a:pt x="68" y="126"/>
                  </a:lnTo>
                  <a:lnTo>
                    <a:pt x="70" y="126"/>
                  </a:lnTo>
                  <a:lnTo>
                    <a:pt x="72" y="125"/>
                  </a:lnTo>
                  <a:lnTo>
                    <a:pt x="74" y="124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0" y="122"/>
                  </a:lnTo>
                  <a:lnTo>
                    <a:pt x="82" y="121"/>
                  </a:lnTo>
                  <a:lnTo>
                    <a:pt x="84" y="121"/>
                  </a:lnTo>
                  <a:lnTo>
                    <a:pt x="86" y="120"/>
                  </a:lnTo>
                  <a:lnTo>
                    <a:pt x="88" y="119"/>
                  </a:lnTo>
                  <a:lnTo>
                    <a:pt x="90" y="119"/>
                  </a:lnTo>
                  <a:lnTo>
                    <a:pt x="92" y="118"/>
                  </a:lnTo>
                  <a:lnTo>
                    <a:pt x="94" y="118"/>
                  </a:lnTo>
                  <a:lnTo>
                    <a:pt x="96" y="117"/>
                  </a:lnTo>
                  <a:lnTo>
                    <a:pt x="98" y="116"/>
                  </a:lnTo>
                  <a:lnTo>
                    <a:pt x="100" y="116"/>
                  </a:lnTo>
                  <a:lnTo>
                    <a:pt x="102" y="115"/>
                  </a:lnTo>
                  <a:lnTo>
                    <a:pt x="104" y="115"/>
                  </a:lnTo>
                  <a:lnTo>
                    <a:pt x="106" y="114"/>
                  </a:lnTo>
                  <a:lnTo>
                    <a:pt x="108" y="113"/>
                  </a:lnTo>
                  <a:lnTo>
                    <a:pt x="110" y="113"/>
                  </a:lnTo>
                  <a:lnTo>
                    <a:pt x="112" y="112"/>
                  </a:lnTo>
                  <a:lnTo>
                    <a:pt x="114" y="112"/>
                  </a:lnTo>
                  <a:lnTo>
                    <a:pt x="116" y="111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09"/>
                  </a:lnTo>
                  <a:lnTo>
                    <a:pt x="124" y="109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30" y="107"/>
                  </a:lnTo>
                  <a:lnTo>
                    <a:pt x="132" y="107"/>
                  </a:lnTo>
                  <a:lnTo>
                    <a:pt x="134" y="106"/>
                  </a:lnTo>
                  <a:lnTo>
                    <a:pt x="136" y="106"/>
                  </a:lnTo>
                  <a:lnTo>
                    <a:pt x="138" y="105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44" y="103"/>
                  </a:lnTo>
                  <a:lnTo>
                    <a:pt x="146" y="103"/>
                  </a:lnTo>
                  <a:lnTo>
                    <a:pt x="148" y="102"/>
                  </a:lnTo>
                  <a:lnTo>
                    <a:pt x="150" y="102"/>
                  </a:lnTo>
                  <a:lnTo>
                    <a:pt x="152" y="101"/>
                  </a:lnTo>
                  <a:lnTo>
                    <a:pt x="154" y="101"/>
                  </a:lnTo>
                  <a:lnTo>
                    <a:pt x="156" y="100"/>
                  </a:lnTo>
                  <a:lnTo>
                    <a:pt x="158" y="100"/>
                  </a:lnTo>
                  <a:lnTo>
                    <a:pt x="160" y="99"/>
                  </a:lnTo>
                  <a:lnTo>
                    <a:pt x="162" y="99"/>
                  </a:lnTo>
                  <a:lnTo>
                    <a:pt x="164" y="98"/>
                  </a:lnTo>
                  <a:lnTo>
                    <a:pt x="166" y="98"/>
                  </a:lnTo>
                  <a:lnTo>
                    <a:pt x="168" y="97"/>
                  </a:lnTo>
                  <a:lnTo>
                    <a:pt x="170" y="97"/>
                  </a:lnTo>
                  <a:lnTo>
                    <a:pt x="172" y="96"/>
                  </a:lnTo>
                  <a:lnTo>
                    <a:pt x="174" y="96"/>
                  </a:lnTo>
                  <a:lnTo>
                    <a:pt x="176" y="96"/>
                  </a:lnTo>
                  <a:lnTo>
                    <a:pt x="178" y="95"/>
                  </a:lnTo>
                  <a:lnTo>
                    <a:pt x="180" y="95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6" y="93"/>
                  </a:lnTo>
                  <a:lnTo>
                    <a:pt x="188" y="93"/>
                  </a:lnTo>
                  <a:lnTo>
                    <a:pt x="190" y="92"/>
                  </a:lnTo>
                  <a:lnTo>
                    <a:pt x="192" y="92"/>
                  </a:lnTo>
                  <a:lnTo>
                    <a:pt x="194" y="91"/>
                  </a:lnTo>
                  <a:lnTo>
                    <a:pt x="196" y="91"/>
                  </a:lnTo>
                  <a:lnTo>
                    <a:pt x="198" y="90"/>
                  </a:lnTo>
                  <a:lnTo>
                    <a:pt x="200" y="90"/>
                  </a:lnTo>
                  <a:lnTo>
                    <a:pt x="202" y="90"/>
                  </a:lnTo>
                  <a:lnTo>
                    <a:pt x="204" y="89"/>
                  </a:lnTo>
                  <a:lnTo>
                    <a:pt x="206" y="89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2" y="87"/>
                  </a:lnTo>
                  <a:lnTo>
                    <a:pt x="214" y="87"/>
                  </a:lnTo>
                  <a:lnTo>
                    <a:pt x="216" y="87"/>
                  </a:lnTo>
                  <a:lnTo>
                    <a:pt x="218" y="86"/>
                  </a:lnTo>
                  <a:lnTo>
                    <a:pt x="220" y="86"/>
                  </a:lnTo>
                  <a:lnTo>
                    <a:pt x="222" y="85"/>
                  </a:lnTo>
                  <a:lnTo>
                    <a:pt x="224" y="85"/>
                  </a:lnTo>
                  <a:lnTo>
                    <a:pt x="226" y="84"/>
                  </a:lnTo>
                  <a:lnTo>
                    <a:pt x="228" y="84"/>
                  </a:lnTo>
                  <a:lnTo>
                    <a:pt x="230" y="84"/>
                  </a:lnTo>
                  <a:lnTo>
                    <a:pt x="232" y="83"/>
                  </a:lnTo>
                  <a:lnTo>
                    <a:pt x="234" y="83"/>
                  </a:lnTo>
                  <a:lnTo>
                    <a:pt x="236" y="82"/>
                  </a:lnTo>
                  <a:lnTo>
                    <a:pt x="238" y="82"/>
                  </a:lnTo>
                  <a:lnTo>
                    <a:pt x="240" y="82"/>
                  </a:lnTo>
                  <a:lnTo>
                    <a:pt x="242" y="81"/>
                  </a:lnTo>
                  <a:lnTo>
                    <a:pt x="244" y="81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79"/>
                  </a:lnTo>
                  <a:lnTo>
                    <a:pt x="254" y="79"/>
                  </a:lnTo>
                  <a:lnTo>
                    <a:pt x="256" y="78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2" y="77"/>
                  </a:lnTo>
                  <a:lnTo>
                    <a:pt x="264" y="77"/>
                  </a:lnTo>
                  <a:lnTo>
                    <a:pt x="266" y="76"/>
                  </a:lnTo>
                  <a:lnTo>
                    <a:pt x="268" y="76"/>
                  </a:lnTo>
                  <a:lnTo>
                    <a:pt x="270" y="76"/>
                  </a:lnTo>
                  <a:lnTo>
                    <a:pt x="272" y="75"/>
                  </a:lnTo>
                  <a:lnTo>
                    <a:pt x="274" y="75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0" y="74"/>
                  </a:lnTo>
                  <a:lnTo>
                    <a:pt x="282" y="73"/>
                  </a:lnTo>
                  <a:lnTo>
                    <a:pt x="284" y="73"/>
                  </a:lnTo>
                  <a:lnTo>
                    <a:pt x="286" y="73"/>
                  </a:lnTo>
                  <a:lnTo>
                    <a:pt x="288" y="72"/>
                  </a:lnTo>
                  <a:lnTo>
                    <a:pt x="290" y="72"/>
                  </a:lnTo>
                  <a:lnTo>
                    <a:pt x="292" y="71"/>
                  </a:lnTo>
                  <a:lnTo>
                    <a:pt x="294" y="71"/>
                  </a:lnTo>
                  <a:lnTo>
                    <a:pt x="296" y="71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2" y="70"/>
                  </a:lnTo>
                  <a:lnTo>
                    <a:pt x="304" y="69"/>
                  </a:lnTo>
                  <a:lnTo>
                    <a:pt x="306" y="69"/>
                  </a:lnTo>
                  <a:lnTo>
                    <a:pt x="308" y="68"/>
                  </a:lnTo>
                  <a:lnTo>
                    <a:pt x="310" y="68"/>
                  </a:lnTo>
                  <a:lnTo>
                    <a:pt x="312" y="68"/>
                  </a:lnTo>
                  <a:lnTo>
                    <a:pt x="314" y="67"/>
                  </a:lnTo>
                  <a:lnTo>
                    <a:pt x="316" y="67"/>
                  </a:lnTo>
                  <a:lnTo>
                    <a:pt x="318" y="67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5"/>
                  </a:lnTo>
                  <a:lnTo>
                    <a:pt x="328" y="65"/>
                  </a:lnTo>
                  <a:lnTo>
                    <a:pt x="330" y="65"/>
                  </a:lnTo>
                  <a:lnTo>
                    <a:pt x="332" y="64"/>
                  </a:lnTo>
                  <a:lnTo>
                    <a:pt x="334" y="64"/>
                  </a:lnTo>
                  <a:lnTo>
                    <a:pt x="336" y="64"/>
                  </a:lnTo>
                  <a:lnTo>
                    <a:pt x="338" y="63"/>
                  </a:lnTo>
                  <a:lnTo>
                    <a:pt x="340" y="63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6" y="62"/>
                  </a:lnTo>
                  <a:lnTo>
                    <a:pt x="348" y="61"/>
                  </a:lnTo>
                  <a:lnTo>
                    <a:pt x="350" y="61"/>
                  </a:lnTo>
                  <a:lnTo>
                    <a:pt x="352" y="61"/>
                  </a:lnTo>
                  <a:lnTo>
                    <a:pt x="354" y="60"/>
                  </a:lnTo>
                  <a:lnTo>
                    <a:pt x="356" y="60"/>
                  </a:lnTo>
                  <a:lnTo>
                    <a:pt x="358" y="60"/>
                  </a:lnTo>
                  <a:lnTo>
                    <a:pt x="360" y="59"/>
                  </a:lnTo>
                  <a:lnTo>
                    <a:pt x="362" y="59"/>
                  </a:lnTo>
                  <a:lnTo>
                    <a:pt x="364" y="59"/>
                  </a:lnTo>
                  <a:lnTo>
                    <a:pt x="366" y="58"/>
                  </a:lnTo>
                  <a:lnTo>
                    <a:pt x="368" y="58"/>
                  </a:lnTo>
                  <a:lnTo>
                    <a:pt x="370" y="58"/>
                  </a:lnTo>
                  <a:lnTo>
                    <a:pt x="372" y="57"/>
                  </a:lnTo>
                  <a:lnTo>
                    <a:pt x="374" y="57"/>
                  </a:lnTo>
                  <a:lnTo>
                    <a:pt x="376" y="57"/>
                  </a:lnTo>
                  <a:lnTo>
                    <a:pt x="378" y="56"/>
                  </a:lnTo>
                  <a:lnTo>
                    <a:pt x="380" y="56"/>
                  </a:lnTo>
                  <a:lnTo>
                    <a:pt x="382" y="56"/>
                  </a:lnTo>
                  <a:lnTo>
                    <a:pt x="384" y="55"/>
                  </a:lnTo>
                  <a:lnTo>
                    <a:pt x="386" y="55"/>
                  </a:lnTo>
                  <a:lnTo>
                    <a:pt x="388" y="55"/>
                  </a:lnTo>
                  <a:lnTo>
                    <a:pt x="390" y="54"/>
                  </a:lnTo>
                  <a:lnTo>
                    <a:pt x="392" y="54"/>
                  </a:lnTo>
                  <a:lnTo>
                    <a:pt x="394" y="54"/>
                  </a:lnTo>
                  <a:lnTo>
                    <a:pt x="396" y="53"/>
                  </a:lnTo>
                  <a:lnTo>
                    <a:pt x="398" y="53"/>
                  </a:lnTo>
                  <a:lnTo>
                    <a:pt x="400" y="53"/>
                  </a:lnTo>
                  <a:lnTo>
                    <a:pt x="402" y="53"/>
                  </a:lnTo>
                  <a:lnTo>
                    <a:pt x="404" y="52"/>
                  </a:lnTo>
                  <a:lnTo>
                    <a:pt x="406" y="52"/>
                  </a:lnTo>
                  <a:lnTo>
                    <a:pt x="408" y="52"/>
                  </a:lnTo>
                  <a:lnTo>
                    <a:pt x="410" y="51"/>
                  </a:lnTo>
                  <a:lnTo>
                    <a:pt x="412" y="51"/>
                  </a:lnTo>
                  <a:lnTo>
                    <a:pt x="414" y="51"/>
                  </a:lnTo>
                  <a:lnTo>
                    <a:pt x="416" y="50"/>
                  </a:lnTo>
                  <a:lnTo>
                    <a:pt x="418" y="50"/>
                  </a:lnTo>
                  <a:lnTo>
                    <a:pt x="420" y="50"/>
                  </a:lnTo>
                  <a:lnTo>
                    <a:pt x="422" y="49"/>
                  </a:lnTo>
                  <a:lnTo>
                    <a:pt x="424" y="49"/>
                  </a:lnTo>
                  <a:lnTo>
                    <a:pt x="426" y="49"/>
                  </a:lnTo>
                  <a:lnTo>
                    <a:pt x="428" y="48"/>
                  </a:lnTo>
                  <a:lnTo>
                    <a:pt x="430" y="48"/>
                  </a:lnTo>
                  <a:lnTo>
                    <a:pt x="432" y="48"/>
                  </a:lnTo>
                  <a:lnTo>
                    <a:pt x="434" y="48"/>
                  </a:lnTo>
                  <a:lnTo>
                    <a:pt x="436" y="47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2" y="46"/>
                  </a:lnTo>
                  <a:lnTo>
                    <a:pt x="444" y="46"/>
                  </a:lnTo>
                  <a:lnTo>
                    <a:pt x="446" y="46"/>
                  </a:lnTo>
                  <a:lnTo>
                    <a:pt x="448" y="45"/>
                  </a:lnTo>
                  <a:lnTo>
                    <a:pt x="450" y="45"/>
                  </a:lnTo>
                  <a:lnTo>
                    <a:pt x="452" y="45"/>
                  </a:lnTo>
                  <a:lnTo>
                    <a:pt x="454" y="44"/>
                  </a:lnTo>
                  <a:lnTo>
                    <a:pt x="456" y="44"/>
                  </a:lnTo>
                  <a:lnTo>
                    <a:pt x="458" y="44"/>
                  </a:lnTo>
                  <a:lnTo>
                    <a:pt x="460" y="44"/>
                  </a:lnTo>
                  <a:lnTo>
                    <a:pt x="462" y="43"/>
                  </a:lnTo>
                  <a:lnTo>
                    <a:pt x="464" y="43"/>
                  </a:lnTo>
                  <a:lnTo>
                    <a:pt x="466" y="43"/>
                  </a:lnTo>
                  <a:lnTo>
                    <a:pt x="468" y="42"/>
                  </a:lnTo>
                  <a:lnTo>
                    <a:pt x="470" y="42"/>
                  </a:lnTo>
                  <a:lnTo>
                    <a:pt x="472" y="42"/>
                  </a:lnTo>
                  <a:lnTo>
                    <a:pt x="474" y="41"/>
                  </a:lnTo>
                  <a:lnTo>
                    <a:pt x="476" y="41"/>
                  </a:lnTo>
                  <a:lnTo>
                    <a:pt x="478" y="41"/>
                  </a:lnTo>
                  <a:lnTo>
                    <a:pt x="480" y="41"/>
                  </a:lnTo>
                  <a:lnTo>
                    <a:pt x="482" y="40"/>
                  </a:lnTo>
                  <a:lnTo>
                    <a:pt x="484" y="40"/>
                  </a:lnTo>
                  <a:lnTo>
                    <a:pt x="486" y="40"/>
                  </a:lnTo>
                  <a:lnTo>
                    <a:pt x="488" y="39"/>
                  </a:lnTo>
                  <a:lnTo>
                    <a:pt x="490" y="39"/>
                  </a:lnTo>
                  <a:lnTo>
                    <a:pt x="492" y="39"/>
                  </a:lnTo>
                  <a:lnTo>
                    <a:pt x="494" y="39"/>
                  </a:lnTo>
                  <a:lnTo>
                    <a:pt x="496" y="38"/>
                  </a:lnTo>
                  <a:lnTo>
                    <a:pt x="498" y="38"/>
                  </a:lnTo>
                  <a:lnTo>
                    <a:pt x="500" y="38"/>
                  </a:lnTo>
                  <a:lnTo>
                    <a:pt x="502" y="37"/>
                  </a:lnTo>
                  <a:lnTo>
                    <a:pt x="504" y="37"/>
                  </a:lnTo>
                  <a:lnTo>
                    <a:pt x="506" y="37"/>
                  </a:lnTo>
                  <a:lnTo>
                    <a:pt x="508" y="37"/>
                  </a:lnTo>
                  <a:lnTo>
                    <a:pt x="510" y="36"/>
                  </a:lnTo>
                  <a:lnTo>
                    <a:pt x="512" y="36"/>
                  </a:lnTo>
                  <a:lnTo>
                    <a:pt x="514" y="36"/>
                  </a:lnTo>
                  <a:lnTo>
                    <a:pt x="516" y="35"/>
                  </a:lnTo>
                  <a:lnTo>
                    <a:pt x="518" y="35"/>
                  </a:lnTo>
                  <a:lnTo>
                    <a:pt x="520" y="35"/>
                  </a:lnTo>
                  <a:lnTo>
                    <a:pt x="522" y="35"/>
                  </a:lnTo>
                  <a:lnTo>
                    <a:pt x="524" y="34"/>
                  </a:lnTo>
                  <a:lnTo>
                    <a:pt x="526" y="34"/>
                  </a:lnTo>
                  <a:lnTo>
                    <a:pt x="528" y="34"/>
                  </a:lnTo>
                  <a:lnTo>
                    <a:pt x="530" y="33"/>
                  </a:lnTo>
                  <a:lnTo>
                    <a:pt x="532" y="33"/>
                  </a:lnTo>
                  <a:lnTo>
                    <a:pt x="534" y="33"/>
                  </a:lnTo>
                  <a:lnTo>
                    <a:pt x="536" y="33"/>
                  </a:lnTo>
                  <a:lnTo>
                    <a:pt x="538" y="32"/>
                  </a:lnTo>
                  <a:lnTo>
                    <a:pt x="540" y="32"/>
                  </a:lnTo>
                  <a:lnTo>
                    <a:pt x="542" y="32"/>
                  </a:lnTo>
                  <a:lnTo>
                    <a:pt x="544" y="32"/>
                  </a:lnTo>
                  <a:lnTo>
                    <a:pt x="546" y="31"/>
                  </a:lnTo>
                  <a:lnTo>
                    <a:pt x="548" y="31"/>
                  </a:lnTo>
                  <a:lnTo>
                    <a:pt x="550" y="31"/>
                  </a:lnTo>
                  <a:lnTo>
                    <a:pt x="552" y="30"/>
                  </a:lnTo>
                  <a:lnTo>
                    <a:pt x="554" y="30"/>
                  </a:lnTo>
                  <a:lnTo>
                    <a:pt x="556" y="30"/>
                  </a:lnTo>
                  <a:lnTo>
                    <a:pt x="558" y="30"/>
                  </a:lnTo>
                  <a:lnTo>
                    <a:pt x="560" y="29"/>
                  </a:lnTo>
                  <a:lnTo>
                    <a:pt x="562" y="29"/>
                  </a:lnTo>
                  <a:lnTo>
                    <a:pt x="564" y="29"/>
                  </a:lnTo>
                  <a:lnTo>
                    <a:pt x="566" y="29"/>
                  </a:lnTo>
                  <a:lnTo>
                    <a:pt x="568" y="28"/>
                  </a:lnTo>
                  <a:lnTo>
                    <a:pt x="570" y="28"/>
                  </a:lnTo>
                  <a:lnTo>
                    <a:pt x="572" y="28"/>
                  </a:lnTo>
                  <a:lnTo>
                    <a:pt x="574" y="27"/>
                  </a:lnTo>
                  <a:lnTo>
                    <a:pt x="576" y="27"/>
                  </a:lnTo>
                  <a:lnTo>
                    <a:pt x="578" y="27"/>
                  </a:lnTo>
                  <a:lnTo>
                    <a:pt x="580" y="27"/>
                  </a:lnTo>
                  <a:lnTo>
                    <a:pt x="582" y="26"/>
                  </a:lnTo>
                  <a:lnTo>
                    <a:pt x="584" y="26"/>
                  </a:lnTo>
                  <a:lnTo>
                    <a:pt x="586" y="26"/>
                  </a:lnTo>
                  <a:lnTo>
                    <a:pt x="588" y="26"/>
                  </a:lnTo>
                  <a:lnTo>
                    <a:pt x="590" y="25"/>
                  </a:lnTo>
                  <a:lnTo>
                    <a:pt x="592" y="25"/>
                  </a:lnTo>
                  <a:lnTo>
                    <a:pt x="594" y="25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4"/>
                  </a:lnTo>
                  <a:lnTo>
                    <a:pt x="602" y="24"/>
                  </a:lnTo>
                  <a:lnTo>
                    <a:pt x="604" y="23"/>
                  </a:lnTo>
                  <a:lnTo>
                    <a:pt x="606" y="23"/>
                  </a:lnTo>
                  <a:lnTo>
                    <a:pt x="608" y="23"/>
                  </a:lnTo>
                  <a:lnTo>
                    <a:pt x="610" y="23"/>
                  </a:lnTo>
                  <a:lnTo>
                    <a:pt x="612" y="22"/>
                  </a:lnTo>
                  <a:lnTo>
                    <a:pt x="614" y="22"/>
                  </a:lnTo>
                  <a:lnTo>
                    <a:pt x="616" y="22"/>
                  </a:lnTo>
                  <a:lnTo>
                    <a:pt x="618" y="22"/>
                  </a:lnTo>
                  <a:lnTo>
                    <a:pt x="620" y="21"/>
                  </a:lnTo>
                  <a:lnTo>
                    <a:pt x="622" y="21"/>
                  </a:lnTo>
                  <a:lnTo>
                    <a:pt x="624" y="21"/>
                  </a:lnTo>
                  <a:lnTo>
                    <a:pt x="626" y="21"/>
                  </a:lnTo>
                  <a:lnTo>
                    <a:pt x="628" y="20"/>
                  </a:lnTo>
                  <a:lnTo>
                    <a:pt x="630" y="20"/>
                  </a:lnTo>
                  <a:lnTo>
                    <a:pt x="632" y="20"/>
                  </a:lnTo>
                  <a:lnTo>
                    <a:pt x="634" y="20"/>
                  </a:lnTo>
                  <a:lnTo>
                    <a:pt x="636" y="19"/>
                  </a:lnTo>
                  <a:lnTo>
                    <a:pt x="638" y="19"/>
                  </a:lnTo>
                  <a:lnTo>
                    <a:pt x="640" y="19"/>
                  </a:lnTo>
                  <a:lnTo>
                    <a:pt x="642" y="19"/>
                  </a:lnTo>
                  <a:lnTo>
                    <a:pt x="644" y="18"/>
                  </a:lnTo>
                  <a:lnTo>
                    <a:pt x="646" y="18"/>
                  </a:lnTo>
                  <a:lnTo>
                    <a:pt x="648" y="18"/>
                  </a:lnTo>
                  <a:lnTo>
                    <a:pt x="650" y="18"/>
                  </a:lnTo>
                  <a:lnTo>
                    <a:pt x="652" y="17"/>
                  </a:lnTo>
                  <a:lnTo>
                    <a:pt x="654" y="17"/>
                  </a:lnTo>
                  <a:lnTo>
                    <a:pt x="656" y="17"/>
                  </a:lnTo>
                  <a:lnTo>
                    <a:pt x="658" y="17"/>
                  </a:lnTo>
                  <a:lnTo>
                    <a:pt x="660" y="16"/>
                  </a:lnTo>
                  <a:lnTo>
                    <a:pt x="662" y="16"/>
                  </a:lnTo>
                  <a:lnTo>
                    <a:pt x="664" y="16"/>
                  </a:lnTo>
                  <a:lnTo>
                    <a:pt x="666" y="16"/>
                  </a:lnTo>
                  <a:lnTo>
                    <a:pt x="668" y="15"/>
                  </a:lnTo>
                  <a:lnTo>
                    <a:pt x="670" y="15"/>
                  </a:lnTo>
                  <a:lnTo>
                    <a:pt x="672" y="15"/>
                  </a:lnTo>
                  <a:lnTo>
                    <a:pt x="674" y="15"/>
                  </a:lnTo>
                  <a:lnTo>
                    <a:pt x="676" y="14"/>
                  </a:lnTo>
                  <a:lnTo>
                    <a:pt x="678" y="14"/>
                  </a:lnTo>
                  <a:lnTo>
                    <a:pt x="680" y="14"/>
                  </a:lnTo>
                  <a:lnTo>
                    <a:pt x="682" y="14"/>
                  </a:lnTo>
                  <a:lnTo>
                    <a:pt x="684" y="13"/>
                  </a:lnTo>
                  <a:lnTo>
                    <a:pt x="686" y="13"/>
                  </a:lnTo>
                  <a:lnTo>
                    <a:pt x="688" y="13"/>
                  </a:lnTo>
                  <a:lnTo>
                    <a:pt x="690" y="13"/>
                  </a:lnTo>
                  <a:lnTo>
                    <a:pt x="692" y="12"/>
                  </a:lnTo>
                  <a:lnTo>
                    <a:pt x="694" y="12"/>
                  </a:lnTo>
                  <a:lnTo>
                    <a:pt x="696" y="12"/>
                  </a:lnTo>
                  <a:lnTo>
                    <a:pt x="698" y="12"/>
                  </a:lnTo>
                  <a:lnTo>
                    <a:pt x="700" y="11"/>
                  </a:lnTo>
                  <a:lnTo>
                    <a:pt x="702" y="11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8" y="10"/>
                  </a:lnTo>
                  <a:lnTo>
                    <a:pt x="710" y="10"/>
                  </a:lnTo>
                  <a:lnTo>
                    <a:pt x="712" y="10"/>
                  </a:lnTo>
                  <a:lnTo>
                    <a:pt x="714" y="10"/>
                  </a:lnTo>
                  <a:lnTo>
                    <a:pt x="716" y="9"/>
                  </a:lnTo>
                  <a:lnTo>
                    <a:pt x="718" y="9"/>
                  </a:lnTo>
                  <a:lnTo>
                    <a:pt x="720" y="9"/>
                  </a:lnTo>
                  <a:lnTo>
                    <a:pt x="722" y="9"/>
                  </a:lnTo>
                  <a:lnTo>
                    <a:pt x="724" y="8"/>
                  </a:lnTo>
                  <a:lnTo>
                    <a:pt x="726" y="8"/>
                  </a:lnTo>
                  <a:lnTo>
                    <a:pt x="728" y="8"/>
                  </a:lnTo>
                  <a:lnTo>
                    <a:pt x="730" y="8"/>
                  </a:lnTo>
                  <a:lnTo>
                    <a:pt x="732" y="7"/>
                  </a:lnTo>
                  <a:lnTo>
                    <a:pt x="734" y="7"/>
                  </a:lnTo>
                  <a:lnTo>
                    <a:pt x="736" y="7"/>
                  </a:lnTo>
                  <a:lnTo>
                    <a:pt x="738" y="7"/>
                  </a:lnTo>
                  <a:lnTo>
                    <a:pt x="740" y="7"/>
                  </a:lnTo>
                  <a:lnTo>
                    <a:pt x="742" y="6"/>
                  </a:lnTo>
                  <a:lnTo>
                    <a:pt x="744" y="6"/>
                  </a:lnTo>
                  <a:lnTo>
                    <a:pt x="746" y="6"/>
                  </a:lnTo>
                  <a:lnTo>
                    <a:pt x="748" y="6"/>
                  </a:lnTo>
                  <a:lnTo>
                    <a:pt x="750" y="5"/>
                  </a:lnTo>
                  <a:lnTo>
                    <a:pt x="752" y="5"/>
                  </a:lnTo>
                  <a:lnTo>
                    <a:pt x="754" y="5"/>
                  </a:lnTo>
                  <a:lnTo>
                    <a:pt x="756" y="5"/>
                  </a:lnTo>
                  <a:lnTo>
                    <a:pt x="758" y="4"/>
                  </a:lnTo>
                  <a:lnTo>
                    <a:pt x="760" y="4"/>
                  </a:lnTo>
                  <a:lnTo>
                    <a:pt x="762" y="4"/>
                  </a:lnTo>
                  <a:lnTo>
                    <a:pt x="764" y="4"/>
                  </a:lnTo>
                  <a:lnTo>
                    <a:pt x="766" y="3"/>
                  </a:lnTo>
                  <a:lnTo>
                    <a:pt x="768" y="3"/>
                  </a:lnTo>
                  <a:lnTo>
                    <a:pt x="770" y="3"/>
                  </a:lnTo>
                  <a:lnTo>
                    <a:pt x="772" y="3"/>
                  </a:lnTo>
                  <a:lnTo>
                    <a:pt x="774" y="3"/>
                  </a:lnTo>
                  <a:lnTo>
                    <a:pt x="776" y="2"/>
                  </a:lnTo>
                  <a:lnTo>
                    <a:pt x="778" y="2"/>
                  </a:lnTo>
                  <a:lnTo>
                    <a:pt x="780" y="2"/>
                  </a:lnTo>
                  <a:lnTo>
                    <a:pt x="782" y="2"/>
                  </a:lnTo>
                  <a:lnTo>
                    <a:pt x="784" y="1"/>
                  </a:lnTo>
                  <a:lnTo>
                    <a:pt x="786" y="1"/>
                  </a:lnTo>
                  <a:lnTo>
                    <a:pt x="788" y="1"/>
                  </a:lnTo>
                  <a:lnTo>
                    <a:pt x="790" y="1"/>
                  </a:lnTo>
                  <a:lnTo>
                    <a:pt x="792" y="0"/>
                  </a:lnTo>
                  <a:lnTo>
                    <a:pt x="794" y="0"/>
                  </a:lnTo>
                  <a:lnTo>
                    <a:pt x="796" y="0"/>
                  </a:lnTo>
                  <a:lnTo>
                    <a:pt x="79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247" name="Freeform 284"/>
            <p:cNvSpPr>
              <a:spLocks/>
            </p:cNvSpPr>
            <p:nvPr/>
          </p:nvSpPr>
          <p:spPr bwMode="auto">
            <a:xfrm>
              <a:off x="250" y="3743"/>
              <a:ext cx="11" cy="18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248" name="Freeform 285"/>
            <p:cNvSpPr>
              <a:spLocks/>
            </p:cNvSpPr>
            <p:nvPr/>
          </p:nvSpPr>
          <p:spPr bwMode="auto">
            <a:xfrm>
              <a:off x="261" y="557"/>
              <a:ext cx="1752" cy="3186"/>
            </a:xfrm>
            <a:custGeom>
              <a:avLst/>
              <a:gdLst>
                <a:gd name="T0" fmla="*/ 22 w 626"/>
                <a:gd name="T1" fmla="*/ 3150 h 531"/>
                <a:gd name="T2" fmla="*/ 50 w 626"/>
                <a:gd name="T3" fmla="*/ 3096 h 531"/>
                <a:gd name="T4" fmla="*/ 78 w 626"/>
                <a:gd name="T5" fmla="*/ 3048 h 531"/>
                <a:gd name="T6" fmla="*/ 106 w 626"/>
                <a:gd name="T7" fmla="*/ 2994 h 531"/>
                <a:gd name="T8" fmla="*/ 134 w 626"/>
                <a:gd name="T9" fmla="*/ 2946 h 531"/>
                <a:gd name="T10" fmla="*/ 162 w 626"/>
                <a:gd name="T11" fmla="*/ 2892 h 531"/>
                <a:gd name="T12" fmla="*/ 190 w 626"/>
                <a:gd name="T13" fmla="*/ 2844 h 531"/>
                <a:gd name="T14" fmla="*/ 218 w 626"/>
                <a:gd name="T15" fmla="*/ 2790 h 531"/>
                <a:gd name="T16" fmla="*/ 246 w 626"/>
                <a:gd name="T17" fmla="*/ 2742 h 531"/>
                <a:gd name="T18" fmla="*/ 274 w 626"/>
                <a:gd name="T19" fmla="*/ 2688 h 531"/>
                <a:gd name="T20" fmla="*/ 302 w 626"/>
                <a:gd name="T21" fmla="*/ 2640 h 531"/>
                <a:gd name="T22" fmla="*/ 330 w 626"/>
                <a:gd name="T23" fmla="*/ 2586 h 531"/>
                <a:gd name="T24" fmla="*/ 358 w 626"/>
                <a:gd name="T25" fmla="*/ 2538 h 531"/>
                <a:gd name="T26" fmla="*/ 386 w 626"/>
                <a:gd name="T27" fmla="*/ 2484 h 531"/>
                <a:gd name="T28" fmla="*/ 414 w 626"/>
                <a:gd name="T29" fmla="*/ 2436 h 531"/>
                <a:gd name="T30" fmla="*/ 442 w 626"/>
                <a:gd name="T31" fmla="*/ 2382 h 531"/>
                <a:gd name="T32" fmla="*/ 470 w 626"/>
                <a:gd name="T33" fmla="*/ 2334 h 531"/>
                <a:gd name="T34" fmla="*/ 498 w 626"/>
                <a:gd name="T35" fmla="*/ 2280 h 531"/>
                <a:gd name="T36" fmla="*/ 526 w 626"/>
                <a:gd name="T37" fmla="*/ 2232 h 531"/>
                <a:gd name="T38" fmla="*/ 554 w 626"/>
                <a:gd name="T39" fmla="*/ 2178 h 531"/>
                <a:gd name="T40" fmla="*/ 582 w 626"/>
                <a:gd name="T41" fmla="*/ 2130 h 531"/>
                <a:gd name="T42" fmla="*/ 610 w 626"/>
                <a:gd name="T43" fmla="*/ 2076 h 531"/>
                <a:gd name="T44" fmla="*/ 638 w 626"/>
                <a:gd name="T45" fmla="*/ 2028 h 531"/>
                <a:gd name="T46" fmla="*/ 666 w 626"/>
                <a:gd name="T47" fmla="*/ 1974 h 531"/>
                <a:gd name="T48" fmla="*/ 694 w 626"/>
                <a:gd name="T49" fmla="*/ 1926 h 531"/>
                <a:gd name="T50" fmla="*/ 722 w 626"/>
                <a:gd name="T51" fmla="*/ 1872 h 531"/>
                <a:gd name="T52" fmla="*/ 750 w 626"/>
                <a:gd name="T53" fmla="*/ 1824 h 531"/>
                <a:gd name="T54" fmla="*/ 778 w 626"/>
                <a:gd name="T55" fmla="*/ 1770 h 531"/>
                <a:gd name="T56" fmla="*/ 806 w 626"/>
                <a:gd name="T57" fmla="*/ 1722 h 531"/>
                <a:gd name="T58" fmla="*/ 834 w 626"/>
                <a:gd name="T59" fmla="*/ 1668 h 531"/>
                <a:gd name="T60" fmla="*/ 862 w 626"/>
                <a:gd name="T61" fmla="*/ 1620 h 531"/>
                <a:gd name="T62" fmla="*/ 890 w 626"/>
                <a:gd name="T63" fmla="*/ 1566 h 531"/>
                <a:gd name="T64" fmla="*/ 918 w 626"/>
                <a:gd name="T65" fmla="*/ 1518 h 531"/>
                <a:gd name="T66" fmla="*/ 946 w 626"/>
                <a:gd name="T67" fmla="*/ 1464 h 531"/>
                <a:gd name="T68" fmla="*/ 974 w 626"/>
                <a:gd name="T69" fmla="*/ 1416 h 531"/>
                <a:gd name="T70" fmla="*/ 1002 w 626"/>
                <a:gd name="T71" fmla="*/ 1362 h 531"/>
                <a:gd name="T72" fmla="*/ 1030 w 626"/>
                <a:gd name="T73" fmla="*/ 1314 h 531"/>
                <a:gd name="T74" fmla="*/ 1058 w 626"/>
                <a:gd name="T75" fmla="*/ 1260 h 531"/>
                <a:gd name="T76" fmla="*/ 1086 w 626"/>
                <a:gd name="T77" fmla="*/ 1212 h 531"/>
                <a:gd name="T78" fmla="*/ 1114 w 626"/>
                <a:gd name="T79" fmla="*/ 1158 h 531"/>
                <a:gd name="T80" fmla="*/ 1142 w 626"/>
                <a:gd name="T81" fmla="*/ 1110 h 531"/>
                <a:gd name="T82" fmla="*/ 1170 w 626"/>
                <a:gd name="T83" fmla="*/ 1056 h 531"/>
                <a:gd name="T84" fmla="*/ 1198 w 626"/>
                <a:gd name="T85" fmla="*/ 1008 h 531"/>
                <a:gd name="T86" fmla="*/ 1226 w 626"/>
                <a:gd name="T87" fmla="*/ 954 h 531"/>
                <a:gd name="T88" fmla="*/ 1254 w 626"/>
                <a:gd name="T89" fmla="*/ 906 h 531"/>
                <a:gd name="T90" fmla="*/ 1282 w 626"/>
                <a:gd name="T91" fmla="*/ 852 h 531"/>
                <a:gd name="T92" fmla="*/ 1310 w 626"/>
                <a:gd name="T93" fmla="*/ 804 h 531"/>
                <a:gd name="T94" fmla="*/ 1338 w 626"/>
                <a:gd name="T95" fmla="*/ 750 h 531"/>
                <a:gd name="T96" fmla="*/ 1366 w 626"/>
                <a:gd name="T97" fmla="*/ 702 h 531"/>
                <a:gd name="T98" fmla="*/ 1394 w 626"/>
                <a:gd name="T99" fmla="*/ 654 h 531"/>
                <a:gd name="T100" fmla="*/ 1422 w 626"/>
                <a:gd name="T101" fmla="*/ 600 h 531"/>
                <a:gd name="T102" fmla="*/ 1450 w 626"/>
                <a:gd name="T103" fmla="*/ 552 h 531"/>
                <a:gd name="T104" fmla="*/ 1478 w 626"/>
                <a:gd name="T105" fmla="*/ 498 h 531"/>
                <a:gd name="T106" fmla="*/ 1506 w 626"/>
                <a:gd name="T107" fmla="*/ 450 h 531"/>
                <a:gd name="T108" fmla="*/ 1534 w 626"/>
                <a:gd name="T109" fmla="*/ 396 h 531"/>
                <a:gd name="T110" fmla="*/ 1562 w 626"/>
                <a:gd name="T111" fmla="*/ 348 h 531"/>
                <a:gd name="T112" fmla="*/ 1590 w 626"/>
                <a:gd name="T113" fmla="*/ 294 h 531"/>
                <a:gd name="T114" fmla="*/ 1618 w 626"/>
                <a:gd name="T115" fmla="*/ 246 h 531"/>
                <a:gd name="T116" fmla="*/ 1646 w 626"/>
                <a:gd name="T117" fmla="*/ 192 h 531"/>
                <a:gd name="T118" fmla="*/ 1674 w 626"/>
                <a:gd name="T119" fmla="*/ 144 h 531"/>
                <a:gd name="T120" fmla="*/ 1702 w 626"/>
                <a:gd name="T121" fmla="*/ 90 h 531"/>
                <a:gd name="T122" fmla="*/ 1730 w 626"/>
                <a:gd name="T123" fmla="*/ 42 h 5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26"/>
                <a:gd name="T187" fmla="*/ 0 h 531"/>
                <a:gd name="T188" fmla="*/ 626 w 626"/>
                <a:gd name="T189" fmla="*/ 531 h 53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26" h="531">
                  <a:moveTo>
                    <a:pt x="0" y="531"/>
                  </a:moveTo>
                  <a:lnTo>
                    <a:pt x="2" y="530"/>
                  </a:lnTo>
                  <a:lnTo>
                    <a:pt x="4" y="528"/>
                  </a:lnTo>
                  <a:lnTo>
                    <a:pt x="6" y="526"/>
                  </a:lnTo>
                  <a:lnTo>
                    <a:pt x="8" y="525"/>
                  </a:lnTo>
                  <a:lnTo>
                    <a:pt x="10" y="523"/>
                  </a:lnTo>
                  <a:lnTo>
                    <a:pt x="12" y="521"/>
                  </a:lnTo>
                  <a:lnTo>
                    <a:pt x="14" y="519"/>
                  </a:lnTo>
                  <a:lnTo>
                    <a:pt x="16" y="518"/>
                  </a:lnTo>
                  <a:lnTo>
                    <a:pt x="18" y="516"/>
                  </a:lnTo>
                  <a:lnTo>
                    <a:pt x="20" y="514"/>
                  </a:lnTo>
                  <a:lnTo>
                    <a:pt x="22" y="513"/>
                  </a:lnTo>
                  <a:lnTo>
                    <a:pt x="24" y="511"/>
                  </a:lnTo>
                  <a:lnTo>
                    <a:pt x="26" y="509"/>
                  </a:lnTo>
                  <a:lnTo>
                    <a:pt x="28" y="508"/>
                  </a:lnTo>
                  <a:lnTo>
                    <a:pt x="30" y="506"/>
                  </a:lnTo>
                  <a:lnTo>
                    <a:pt x="32" y="504"/>
                  </a:lnTo>
                  <a:lnTo>
                    <a:pt x="34" y="503"/>
                  </a:lnTo>
                  <a:lnTo>
                    <a:pt x="36" y="501"/>
                  </a:lnTo>
                  <a:lnTo>
                    <a:pt x="38" y="499"/>
                  </a:lnTo>
                  <a:lnTo>
                    <a:pt x="40" y="497"/>
                  </a:lnTo>
                  <a:lnTo>
                    <a:pt x="42" y="496"/>
                  </a:lnTo>
                  <a:lnTo>
                    <a:pt x="44" y="494"/>
                  </a:lnTo>
                  <a:lnTo>
                    <a:pt x="46" y="492"/>
                  </a:lnTo>
                  <a:lnTo>
                    <a:pt x="48" y="491"/>
                  </a:lnTo>
                  <a:lnTo>
                    <a:pt x="50" y="489"/>
                  </a:lnTo>
                  <a:lnTo>
                    <a:pt x="52" y="487"/>
                  </a:lnTo>
                  <a:lnTo>
                    <a:pt x="54" y="486"/>
                  </a:lnTo>
                  <a:lnTo>
                    <a:pt x="56" y="484"/>
                  </a:lnTo>
                  <a:lnTo>
                    <a:pt x="58" y="482"/>
                  </a:lnTo>
                  <a:lnTo>
                    <a:pt x="60" y="480"/>
                  </a:lnTo>
                  <a:lnTo>
                    <a:pt x="62" y="479"/>
                  </a:lnTo>
                  <a:lnTo>
                    <a:pt x="64" y="477"/>
                  </a:lnTo>
                  <a:lnTo>
                    <a:pt x="66" y="475"/>
                  </a:lnTo>
                  <a:lnTo>
                    <a:pt x="68" y="474"/>
                  </a:lnTo>
                  <a:lnTo>
                    <a:pt x="70" y="472"/>
                  </a:lnTo>
                  <a:lnTo>
                    <a:pt x="72" y="470"/>
                  </a:lnTo>
                  <a:lnTo>
                    <a:pt x="74" y="469"/>
                  </a:lnTo>
                  <a:lnTo>
                    <a:pt x="76" y="467"/>
                  </a:lnTo>
                  <a:lnTo>
                    <a:pt x="78" y="465"/>
                  </a:lnTo>
                  <a:lnTo>
                    <a:pt x="80" y="463"/>
                  </a:lnTo>
                  <a:lnTo>
                    <a:pt x="82" y="462"/>
                  </a:lnTo>
                  <a:lnTo>
                    <a:pt x="84" y="460"/>
                  </a:lnTo>
                  <a:lnTo>
                    <a:pt x="86" y="458"/>
                  </a:lnTo>
                  <a:lnTo>
                    <a:pt x="88" y="457"/>
                  </a:lnTo>
                  <a:lnTo>
                    <a:pt x="90" y="455"/>
                  </a:lnTo>
                  <a:lnTo>
                    <a:pt x="92" y="453"/>
                  </a:lnTo>
                  <a:lnTo>
                    <a:pt x="94" y="452"/>
                  </a:lnTo>
                  <a:lnTo>
                    <a:pt x="96" y="450"/>
                  </a:lnTo>
                  <a:lnTo>
                    <a:pt x="98" y="448"/>
                  </a:lnTo>
                  <a:lnTo>
                    <a:pt x="100" y="446"/>
                  </a:lnTo>
                  <a:lnTo>
                    <a:pt x="102" y="445"/>
                  </a:lnTo>
                  <a:lnTo>
                    <a:pt x="104" y="443"/>
                  </a:lnTo>
                  <a:lnTo>
                    <a:pt x="106" y="441"/>
                  </a:lnTo>
                  <a:lnTo>
                    <a:pt x="108" y="440"/>
                  </a:lnTo>
                  <a:lnTo>
                    <a:pt x="110" y="438"/>
                  </a:lnTo>
                  <a:lnTo>
                    <a:pt x="112" y="436"/>
                  </a:lnTo>
                  <a:lnTo>
                    <a:pt x="114" y="435"/>
                  </a:lnTo>
                  <a:lnTo>
                    <a:pt x="116" y="433"/>
                  </a:lnTo>
                  <a:lnTo>
                    <a:pt x="118" y="431"/>
                  </a:lnTo>
                  <a:lnTo>
                    <a:pt x="120" y="429"/>
                  </a:lnTo>
                  <a:lnTo>
                    <a:pt x="122" y="428"/>
                  </a:lnTo>
                  <a:lnTo>
                    <a:pt x="124" y="426"/>
                  </a:lnTo>
                  <a:lnTo>
                    <a:pt x="126" y="424"/>
                  </a:lnTo>
                  <a:lnTo>
                    <a:pt x="128" y="423"/>
                  </a:lnTo>
                  <a:lnTo>
                    <a:pt x="130" y="421"/>
                  </a:lnTo>
                  <a:lnTo>
                    <a:pt x="132" y="419"/>
                  </a:lnTo>
                  <a:lnTo>
                    <a:pt x="134" y="418"/>
                  </a:lnTo>
                  <a:lnTo>
                    <a:pt x="136" y="416"/>
                  </a:lnTo>
                  <a:lnTo>
                    <a:pt x="138" y="414"/>
                  </a:lnTo>
                  <a:lnTo>
                    <a:pt x="140" y="413"/>
                  </a:lnTo>
                  <a:lnTo>
                    <a:pt x="142" y="411"/>
                  </a:lnTo>
                  <a:lnTo>
                    <a:pt x="144" y="409"/>
                  </a:lnTo>
                  <a:lnTo>
                    <a:pt x="146" y="407"/>
                  </a:lnTo>
                  <a:lnTo>
                    <a:pt x="148" y="406"/>
                  </a:lnTo>
                  <a:lnTo>
                    <a:pt x="150" y="404"/>
                  </a:lnTo>
                  <a:lnTo>
                    <a:pt x="152" y="402"/>
                  </a:lnTo>
                  <a:lnTo>
                    <a:pt x="154" y="401"/>
                  </a:lnTo>
                  <a:lnTo>
                    <a:pt x="156" y="399"/>
                  </a:lnTo>
                  <a:lnTo>
                    <a:pt x="158" y="397"/>
                  </a:lnTo>
                  <a:lnTo>
                    <a:pt x="160" y="396"/>
                  </a:lnTo>
                  <a:lnTo>
                    <a:pt x="162" y="394"/>
                  </a:lnTo>
                  <a:lnTo>
                    <a:pt x="164" y="392"/>
                  </a:lnTo>
                  <a:lnTo>
                    <a:pt x="166" y="390"/>
                  </a:lnTo>
                  <a:lnTo>
                    <a:pt x="168" y="389"/>
                  </a:lnTo>
                  <a:lnTo>
                    <a:pt x="170" y="387"/>
                  </a:lnTo>
                  <a:lnTo>
                    <a:pt x="172" y="385"/>
                  </a:lnTo>
                  <a:lnTo>
                    <a:pt x="174" y="384"/>
                  </a:lnTo>
                  <a:lnTo>
                    <a:pt x="176" y="382"/>
                  </a:lnTo>
                  <a:lnTo>
                    <a:pt x="178" y="380"/>
                  </a:lnTo>
                  <a:lnTo>
                    <a:pt x="180" y="379"/>
                  </a:lnTo>
                  <a:lnTo>
                    <a:pt x="182" y="377"/>
                  </a:lnTo>
                  <a:lnTo>
                    <a:pt x="184" y="375"/>
                  </a:lnTo>
                  <a:lnTo>
                    <a:pt x="186" y="373"/>
                  </a:lnTo>
                  <a:lnTo>
                    <a:pt x="188" y="372"/>
                  </a:lnTo>
                  <a:lnTo>
                    <a:pt x="190" y="370"/>
                  </a:lnTo>
                  <a:lnTo>
                    <a:pt x="192" y="368"/>
                  </a:lnTo>
                  <a:lnTo>
                    <a:pt x="194" y="367"/>
                  </a:lnTo>
                  <a:lnTo>
                    <a:pt x="196" y="365"/>
                  </a:lnTo>
                  <a:lnTo>
                    <a:pt x="198" y="363"/>
                  </a:lnTo>
                  <a:lnTo>
                    <a:pt x="200" y="362"/>
                  </a:lnTo>
                  <a:lnTo>
                    <a:pt x="202" y="360"/>
                  </a:lnTo>
                  <a:lnTo>
                    <a:pt x="204" y="358"/>
                  </a:lnTo>
                  <a:lnTo>
                    <a:pt x="206" y="356"/>
                  </a:lnTo>
                  <a:lnTo>
                    <a:pt x="208" y="355"/>
                  </a:lnTo>
                  <a:lnTo>
                    <a:pt x="210" y="353"/>
                  </a:lnTo>
                  <a:lnTo>
                    <a:pt x="212" y="351"/>
                  </a:lnTo>
                  <a:lnTo>
                    <a:pt x="214" y="350"/>
                  </a:lnTo>
                  <a:lnTo>
                    <a:pt x="216" y="348"/>
                  </a:lnTo>
                  <a:lnTo>
                    <a:pt x="218" y="346"/>
                  </a:lnTo>
                  <a:lnTo>
                    <a:pt x="220" y="345"/>
                  </a:lnTo>
                  <a:lnTo>
                    <a:pt x="222" y="343"/>
                  </a:lnTo>
                  <a:lnTo>
                    <a:pt x="224" y="341"/>
                  </a:lnTo>
                  <a:lnTo>
                    <a:pt x="226" y="339"/>
                  </a:lnTo>
                  <a:lnTo>
                    <a:pt x="228" y="338"/>
                  </a:lnTo>
                  <a:lnTo>
                    <a:pt x="230" y="336"/>
                  </a:lnTo>
                  <a:lnTo>
                    <a:pt x="232" y="334"/>
                  </a:lnTo>
                  <a:lnTo>
                    <a:pt x="234" y="333"/>
                  </a:lnTo>
                  <a:lnTo>
                    <a:pt x="236" y="331"/>
                  </a:lnTo>
                  <a:lnTo>
                    <a:pt x="238" y="329"/>
                  </a:lnTo>
                  <a:lnTo>
                    <a:pt x="240" y="328"/>
                  </a:lnTo>
                  <a:lnTo>
                    <a:pt x="242" y="326"/>
                  </a:lnTo>
                  <a:lnTo>
                    <a:pt x="244" y="324"/>
                  </a:lnTo>
                  <a:lnTo>
                    <a:pt x="246" y="322"/>
                  </a:lnTo>
                  <a:lnTo>
                    <a:pt x="248" y="321"/>
                  </a:lnTo>
                  <a:lnTo>
                    <a:pt x="250" y="319"/>
                  </a:lnTo>
                  <a:lnTo>
                    <a:pt x="252" y="317"/>
                  </a:lnTo>
                  <a:lnTo>
                    <a:pt x="254" y="316"/>
                  </a:lnTo>
                  <a:lnTo>
                    <a:pt x="256" y="314"/>
                  </a:lnTo>
                  <a:lnTo>
                    <a:pt x="258" y="312"/>
                  </a:lnTo>
                  <a:lnTo>
                    <a:pt x="260" y="311"/>
                  </a:lnTo>
                  <a:lnTo>
                    <a:pt x="262" y="309"/>
                  </a:lnTo>
                  <a:lnTo>
                    <a:pt x="264" y="307"/>
                  </a:lnTo>
                  <a:lnTo>
                    <a:pt x="266" y="306"/>
                  </a:lnTo>
                  <a:lnTo>
                    <a:pt x="268" y="304"/>
                  </a:lnTo>
                  <a:lnTo>
                    <a:pt x="270" y="302"/>
                  </a:lnTo>
                  <a:lnTo>
                    <a:pt x="272" y="300"/>
                  </a:lnTo>
                  <a:lnTo>
                    <a:pt x="274" y="299"/>
                  </a:lnTo>
                  <a:lnTo>
                    <a:pt x="276" y="297"/>
                  </a:lnTo>
                  <a:lnTo>
                    <a:pt x="278" y="295"/>
                  </a:lnTo>
                  <a:lnTo>
                    <a:pt x="280" y="294"/>
                  </a:lnTo>
                  <a:lnTo>
                    <a:pt x="282" y="292"/>
                  </a:lnTo>
                  <a:lnTo>
                    <a:pt x="284" y="290"/>
                  </a:lnTo>
                  <a:lnTo>
                    <a:pt x="286" y="289"/>
                  </a:lnTo>
                  <a:lnTo>
                    <a:pt x="288" y="287"/>
                  </a:lnTo>
                  <a:lnTo>
                    <a:pt x="290" y="285"/>
                  </a:lnTo>
                  <a:lnTo>
                    <a:pt x="292" y="283"/>
                  </a:lnTo>
                  <a:lnTo>
                    <a:pt x="294" y="282"/>
                  </a:lnTo>
                  <a:lnTo>
                    <a:pt x="296" y="280"/>
                  </a:lnTo>
                  <a:lnTo>
                    <a:pt x="298" y="278"/>
                  </a:lnTo>
                  <a:lnTo>
                    <a:pt x="300" y="277"/>
                  </a:lnTo>
                  <a:lnTo>
                    <a:pt x="302" y="275"/>
                  </a:lnTo>
                  <a:lnTo>
                    <a:pt x="304" y="273"/>
                  </a:lnTo>
                  <a:lnTo>
                    <a:pt x="306" y="272"/>
                  </a:lnTo>
                  <a:lnTo>
                    <a:pt x="308" y="270"/>
                  </a:lnTo>
                  <a:lnTo>
                    <a:pt x="310" y="268"/>
                  </a:lnTo>
                  <a:lnTo>
                    <a:pt x="312" y="266"/>
                  </a:lnTo>
                  <a:lnTo>
                    <a:pt x="314" y="265"/>
                  </a:lnTo>
                  <a:lnTo>
                    <a:pt x="316" y="263"/>
                  </a:lnTo>
                  <a:lnTo>
                    <a:pt x="318" y="261"/>
                  </a:lnTo>
                  <a:lnTo>
                    <a:pt x="320" y="260"/>
                  </a:lnTo>
                  <a:lnTo>
                    <a:pt x="322" y="258"/>
                  </a:lnTo>
                  <a:lnTo>
                    <a:pt x="324" y="256"/>
                  </a:lnTo>
                  <a:lnTo>
                    <a:pt x="326" y="255"/>
                  </a:lnTo>
                  <a:lnTo>
                    <a:pt x="328" y="253"/>
                  </a:lnTo>
                  <a:lnTo>
                    <a:pt x="330" y="251"/>
                  </a:lnTo>
                  <a:lnTo>
                    <a:pt x="332" y="249"/>
                  </a:lnTo>
                  <a:lnTo>
                    <a:pt x="334" y="248"/>
                  </a:lnTo>
                  <a:lnTo>
                    <a:pt x="336" y="246"/>
                  </a:lnTo>
                  <a:lnTo>
                    <a:pt x="338" y="244"/>
                  </a:lnTo>
                  <a:lnTo>
                    <a:pt x="340" y="243"/>
                  </a:lnTo>
                  <a:lnTo>
                    <a:pt x="342" y="241"/>
                  </a:lnTo>
                  <a:lnTo>
                    <a:pt x="344" y="239"/>
                  </a:lnTo>
                  <a:lnTo>
                    <a:pt x="346" y="238"/>
                  </a:lnTo>
                  <a:lnTo>
                    <a:pt x="348" y="236"/>
                  </a:lnTo>
                  <a:lnTo>
                    <a:pt x="350" y="234"/>
                  </a:lnTo>
                  <a:lnTo>
                    <a:pt x="352" y="232"/>
                  </a:lnTo>
                  <a:lnTo>
                    <a:pt x="354" y="231"/>
                  </a:lnTo>
                  <a:lnTo>
                    <a:pt x="356" y="229"/>
                  </a:lnTo>
                  <a:lnTo>
                    <a:pt x="358" y="227"/>
                  </a:lnTo>
                  <a:lnTo>
                    <a:pt x="360" y="226"/>
                  </a:lnTo>
                  <a:lnTo>
                    <a:pt x="362" y="224"/>
                  </a:lnTo>
                  <a:lnTo>
                    <a:pt x="364" y="222"/>
                  </a:lnTo>
                  <a:lnTo>
                    <a:pt x="366" y="221"/>
                  </a:lnTo>
                  <a:lnTo>
                    <a:pt x="368" y="219"/>
                  </a:lnTo>
                  <a:lnTo>
                    <a:pt x="370" y="217"/>
                  </a:lnTo>
                  <a:lnTo>
                    <a:pt x="372" y="216"/>
                  </a:lnTo>
                  <a:lnTo>
                    <a:pt x="374" y="214"/>
                  </a:lnTo>
                  <a:lnTo>
                    <a:pt x="376" y="212"/>
                  </a:lnTo>
                  <a:lnTo>
                    <a:pt x="378" y="210"/>
                  </a:lnTo>
                  <a:lnTo>
                    <a:pt x="380" y="209"/>
                  </a:lnTo>
                  <a:lnTo>
                    <a:pt x="382" y="207"/>
                  </a:lnTo>
                  <a:lnTo>
                    <a:pt x="384" y="205"/>
                  </a:lnTo>
                  <a:lnTo>
                    <a:pt x="386" y="204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9"/>
                  </a:lnTo>
                  <a:lnTo>
                    <a:pt x="394" y="197"/>
                  </a:lnTo>
                  <a:lnTo>
                    <a:pt x="396" y="195"/>
                  </a:lnTo>
                  <a:lnTo>
                    <a:pt x="398" y="193"/>
                  </a:lnTo>
                  <a:lnTo>
                    <a:pt x="400" y="192"/>
                  </a:lnTo>
                  <a:lnTo>
                    <a:pt x="402" y="190"/>
                  </a:lnTo>
                  <a:lnTo>
                    <a:pt x="404" y="188"/>
                  </a:lnTo>
                  <a:lnTo>
                    <a:pt x="406" y="187"/>
                  </a:lnTo>
                  <a:lnTo>
                    <a:pt x="408" y="185"/>
                  </a:lnTo>
                  <a:lnTo>
                    <a:pt x="410" y="183"/>
                  </a:lnTo>
                  <a:lnTo>
                    <a:pt x="412" y="182"/>
                  </a:lnTo>
                  <a:lnTo>
                    <a:pt x="414" y="180"/>
                  </a:lnTo>
                  <a:lnTo>
                    <a:pt x="416" y="178"/>
                  </a:lnTo>
                  <a:lnTo>
                    <a:pt x="418" y="176"/>
                  </a:lnTo>
                  <a:lnTo>
                    <a:pt x="420" y="175"/>
                  </a:lnTo>
                  <a:lnTo>
                    <a:pt x="422" y="173"/>
                  </a:lnTo>
                  <a:lnTo>
                    <a:pt x="424" y="171"/>
                  </a:lnTo>
                  <a:lnTo>
                    <a:pt x="426" y="170"/>
                  </a:lnTo>
                  <a:lnTo>
                    <a:pt x="428" y="168"/>
                  </a:lnTo>
                  <a:lnTo>
                    <a:pt x="430" y="166"/>
                  </a:lnTo>
                  <a:lnTo>
                    <a:pt x="432" y="165"/>
                  </a:lnTo>
                  <a:lnTo>
                    <a:pt x="434" y="163"/>
                  </a:lnTo>
                  <a:lnTo>
                    <a:pt x="436" y="161"/>
                  </a:lnTo>
                  <a:lnTo>
                    <a:pt x="438" y="159"/>
                  </a:lnTo>
                  <a:lnTo>
                    <a:pt x="440" y="158"/>
                  </a:lnTo>
                  <a:lnTo>
                    <a:pt x="442" y="156"/>
                  </a:lnTo>
                  <a:lnTo>
                    <a:pt x="444" y="154"/>
                  </a:lnTo>
                  <a:lnTo>
                    <a:pt x="446" y="153"/>
                  </a:lnTo>
                  <a:lnTo>
                    <a:pt x="448" y="151"/>
                  </a:lnTo>
                  <a:lnTo>
                    <a:pt x="450" y="149"/>
                  </a:lnTo>
                  <a:lnTo>
                    <a:pt x="452" y="148"/>
                  </a:lnTo>
                  <a:lnTo>
                    <a:pt x="454" y="146"/>
                  </a:lnTo>
                  <a:lnTo>
                    <a:pt x="456" y="144"/>
                  </a:lnTo>
                  <a:lnTo>
                    <a:pt x="458" y="142"/>
                  </a:lnTo>
                  <a:lnTo>
                    <a:pt x="460" y="141"/>
                  </a:lnTo>
                  <a:lnTo>
                    <a:pt x="462" y="139"/>
                  </a:lnTo>
                  <a:lnTo>
                    <a:pt x="464" y="137"/>
                  </a:lnTo>
                  <a:lnTo>
                    <a:pt x="466" y="136"/>
                  </a:lnTo>
                  <a:lnTo>
                    <a:pt x="468" y="134"/>
                  </a:lnTo>
                  <a:lnTo>
                    <a:pt x="470" y="132"/>
                  </a:lnTo>
                  <a:lnTo>
                    <a:pt x="472" y="131"/>
                  </a:lnTo>
                  <a:lnTo>
                    <a:pt x="474" y="129"/>
                  </a:lnTo>
                  <a:lnTo>
                    <a:pt x="476" y="127"/>
                  </a:lnTo>
                  <a:lnTo>
                    <a:pt x="478" y="125"/>
                  </a:lnTo>
                  <a:lnTo>
                    <a:pt x="480" y="124"/>
                  </a:lnTo>
                  <a:lnTo>
                    <a:pt x="482" y="122"/>
                  </a:lnTo>
                  <a:lnTo>
                    <a:pt x="484" y="120"/>
                  </a:lnTo>
                  <a:lnTo>
                    <a:pt x="486" y="119"/>
                  </a:lnTo>
                  <a:lnTo>
                    <a:pt x="488" y="117"/>
                  </a:lnTo>
                  <a:lnTo>
                    <a:pt x="490" y="115"/>
                  </a:lnTo>
                  <a:lnTo>
                    <a:pt x="492" y="114"/>
                  </a:lnTo>
                  <a:lnTo>
                    <a:pt x="494" y="112"/>
                  </a:lnTo>
                  <a:lnTo>
                    <a:pt x="496" y="110"/>
                  </a:lnTo>
                  <a:lnTo>
                    <a:pt x="498" y="109"/>
                  </a:lnTo>
                  <a:lnTo>
                    <a:pt x="500" y="107"/>
                  </a:lnTo>
                  <a:lnTo>
                    <a:pt x="502" y="105"/>
                  </a:lnTo>
                  <a:lnTo>
                    <a:pt x="504" y="103"/>
                  </a:lnTo>
                  <a:lnTo>
                    <a:pt x="506" y="102"/>
                  </a:lnTo>
                  <a:lnTo>
                    <a:pt x="508" y="100"/>
                  </a:lnTo>
                  <a:lnTo>
                    <a:pt x="510" y="98"/>
                  </a:lnTo>
                  <a:lnTo>
                    <a:pt x="512" y="97"/>
                  </a:lnTo>
                  <a:lnTo>
                    <a:pt x="514" y="95"/>
                  </a:lnTo>
                  <a:lnTo>
                    <a:pt x="516" y="93"/>
                  </a:lnTo>
                  <a:lnTo>
                    <a:pt x="518" y="92"/>
                  </a:lnTo>
                  <a:lnTo>
                    <a:pt x="520" y="90"/>
                  </a:lnTo>
                  <a:lnTo>
                    <a:pt x="522" y="88"/>
                  </a:lnTo>
                  <a:lnTo>
                    <a:pt x="524" y="86"/>
                  </a:lnTo>
                  <a:lnTo>
                    <a:pt x="526" y="85"/>
                  </a:lnTo>
                  <a:lnTo>
                    <a:pt x="528" y="83"/>
                  </a:lnTo>
                  <a:lnTo>
                    <a:pt x="530" y="81"/>
                  </a:lnTo>
                  <a:lnTo>
                    <a:pt x="532" y="80"/>
                  </a:lnTo>
                  <a:lnTo>
                    <a:pt x="534" y="78"/>
                  </a:lnTo>
                  <a:lnTo>
                    <a:pt x="536" y="76"/>
                  </a:lnTo>
                  <a:lnTo>
                    <a:pt x="538" y="75"/>
                  </a:lnTo>
                  <a:lnTo>
                    <a:pt x="540" y="73"/>
                  </a:lnTo>
                  <a:lnTo>
                    <a:pt x="542" y="71"/>
                  </a:lnTo>
                  <a:lnTo>
                    <a:pt x="544" y="69"/>
                  </a:lnTo>
                  <a:lnTo>
                    <a:pt x="546" y="68"/>
                  </a:lnTo>
                  <a:lnTo>
                    <a:pt x="548" y="66"/>
                  </a:lnTo>
                  <a:lnTo>
                    <a:pt x="550" y="64"/>
                  </a:lnTo>
                  <a:lnTo>
                    <a:pt x="552" y="63"/>
                  </a:lnTo>
                  <a:lnTo>
                    <a:pt x="554" y="61"/>
                  </a:lnTo>
                  <a:lnTo>
                    <a:pt x="556" y="59"/>
                  </a:lnTo>
                  <a:lnTo>
                    <a:pt x="558" y="58"/>
                  </a:lnTo>
                  <a:lnTo>
                    <a:pt x="560" y="56"/>
                  </a:lnTo>
                  <a:lnTo>
                    <a:pt x="562" y="54"/>
                  </a:lnTo>
                  <a:lnTo>
                    <a:pt x="564" y="52"/>
                  </a:lnTo>
                  <a:lnTo>
                    <a:pt x="566" y="51"/>
                  </a:lnTo>
                  <a:lnTo>
                    <a:pt x="568" y="49"/>
                  </a:lnTo>
                  <a:lnTo>
                    <a:pt x="570" y="47"/>
                  </a:lnTo>
                  <a:lnTo>
                    <a:pt x="572" y="46"/>
                  </a:lnTo>
                  <a:lnTo>
                    <a:pt x="574" y="44"/>
                  </a:lnTo>
                  <a:lnTo>
                    <a:pt x="576" y="42"/>
                  </a:lnTo>
                  <a:lnTo>
                    <a:pt x="578" y="41"/>
                  </a:lnTo>
                  <a:lnTo>
                    <a:pt x="580" y="39"/>
                  </a:lnTo>
                  <a:lnTo>
                    <a:pt x="582" y="37"/>
                  </a:lnTo>
                  <a:lnTo>
                    <a:pt x="584" y="35"/>
                  </a:lnTo>
                  <a:lnTo>
                    <a:pt x="586" y="34"/>
                  </a:lnTo>
                  <a:lnTo>
                    <a:pt x="588" y="32"/>
                  </a:lnTo>
                  <a:lnTo>
                    <a:pt x="590" y="30"/>
                  </a:lnTo>
                  <a:lnTo>
                    <a:pt x="592" y="29"/>
                  </a:lnTo>
                  <a:lnTo>
                    <a:pt x="594" y="27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2"/>
                  </a:lnTo>
                  <a:lnTo>
                    <a:pt x="602" y="20"/>
                  </a:lnTo>
                  <a:lnTo>
                    <a:pt x="604" y="19"/>
                  </a:lnTo>
                  <a:lnTo>
                    <a:pt x="606" y="17"/>
                  </a:lnTo>
                  <a:lnTo>
                    <a:pt x="608" y="15"/>
                  </a:lnTo>
                  <a:lnTo>
                    <a:pt x="610" y="13"/>
                  </a:lnTo>
                  <a:lnTo>
                    <a:pt x="612" y="12"/>
                  </a:lnTo>
                  <a:lnTo>
                    <a:pt x="614" y="10"/>
                  </a:lnTo>
                  <a:lnTo>
                    <a:pt x="616" y="8"/>
                  </a:lnTo>
                  <a:lnTo>
                    <a:pt x="618" y="7"/>
                  </a:lnTo>
                  <a:lnTo>
                    <a:pt x="620" y="5"/>
                  </a:lnTo>
                  <a:lnTo>
                    <a:pt x="622" y="3"/>
                  </a:lnTo>
                  <a:lnTo>
                    <a:pt x="624" y="2"/>
                  </a:lnTo>
                  <a:lnTo>
                    <a:pt x="626" y="0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82" name="Freeform 286"/>
            <p:cNvSpPr>
              <a:spLocks/>
            </p:cNvSpPr>
            <p:nvPr/>
          </p:nvSpPr>
          <p:spPr bwMode="auto">
            <a:xfrm>
              <a:off x="399" y="2165"/>
              <a:ext cx="42" cy="149"/>
            </a:xfrm>
            <a:custGeom>
              <a:avLst/>
              <a:gdLst/>
              <a:ahLst/>
              <a:cxnLst>
                <a:cxn ang="0">
                  <a:pos x="15" y="25"/>
                </a:cxn>
                <a:cxn ang="0">
                  <a:pos x="13" y="23"/>
                </a:cxn>
                <a:cxn ang="0">
                  <a:pos x="11" y="21"/>
                </a:cxn>
                <a:cxn ang="0">
                  <a:pos x="9" y="19"/>
                </a:cxn>
                <a:cxn ang="0">
                  <a:pos x="7" y="16"/>
                </a:cxn>
                <a:cxn ang="0">
                  <a:pos x="5" y="14"/>
                </a:cxn>
                <a:cxn ang="0">
                  <a:pos x="3" y="10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25">
                  <a:moveTo>
                    <a:pt x="15" y="25"/>
                  </a:moveTo>
                  <a:lnTo>
                    <a:pt x="13" y="23"/>
                  </a:lnTo>
                  <a:lnTo>
                    <a:pt x="11" y="21"/>
                  </a:lnTo>
                  <a:lnTo>
                    <a:pt x="9" y="19"/>
                  </a:lnTo>
                  <a:lnTo>
                    <a:pt x="7" y="16"/>
                  </a:lnTo>
                  <a:lnTo>
                    <a:pt x="5" y="14"/>
                  </a:lnTo>
                  <a:lnTo>
                    <a:pt x="3" y="10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1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</a:endParaRPr>
            </a:p>
          </p:txBody>
        </p:sp>
        <p:sp>
          <p:nvSpPr>
            <p:cNvPr id="4383" name="Freeform 287"/>
            <p:cNvSpPr>
              <a:spLocks/>
            </p:cNvSpPr>
            <p:nvPr/>
          </p:nvSpPr>
          <p:spPr bwMode="auto">
            <a:xfrm>
              <a:off x="441" y="2315"/>
              <a:ext cx="2230" cy="961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26" y="16"/>
                </a:cxn>
                <a:cxn ang="0">
                  <a:pos x="40" y="23"/>
                </a:cxn>
                <a:cxn ang="0">
                  <a:pos x="54" y="29"/>
                </a:cxn>
                <a:cxn ang="0">
                  <a:pos x="68" y="34"/>
                </a:cxn>
                <a:cxn ang="0">
                  <a:pos x="82" y="39"/>
                </a:cxn>
                <a:cxn ang="0">
                  <a:pos x="96" y="43"/>
                </a:cxn>
                <a:cxn ang="0">
                  <a:pos x="110" y="47"/>
                </a:cxn>
                <a:cxn ang="0">
                  <a:pos x="124" y="51"/>
                </a:cxn>
                <a:cxn ang="0">
                  <a:pos x="138" y="55"/>
                </a:cxn>
                <a:cxn ang="0">
                  <a:pos x="152" y="59"/>
                </a:cxn>
                <a:cxn ang="0">
                  <a:pos x="166" y="62"/>
                </a:cxn>
                <a:cxn ang="0">
                  <a:pos x="180" y="65"/>
                </a:cxn>
                <a:cxn ang="0">
                  <a:pos x="194" y="69"/>
                </a:cxn>
                <a:cxn ang="0">
                  <a:pos x="208" y="72"/>
                </a:cxn>
                <a:cxn ang="0">
                  <a:pos x="222" y="75"/>
                </a:cxn>
                <a:cxn ang="0">
                  <a:pos x="236" y="78"/>
                </a:cxn>
                <a:cxn ang="0">
                  <a:pos x="250" y="80"/>
                </a:cxn>
                <a:cxn ang="0">
                  <a:pos x="264" y="83"/>
                </a:cxn>
                <a:cxn ang="0">
                  <a:pos x="278" y="86"/>
                </a:cxn>
                <a:cxn ang="0">
                  <a:pos x="292" y="89"/>
                </a:cxn>
                <a:cxn ang="0">
                  <a:pos x="306" y="91"/>
                </a:cxn>
                <a:cxn ang="0">
                  <a:pos x="320" y="94"/>
                </a:cxn>
                <a:cxn ang="0">
                  <a:pos x="334" y="96"/>
                </a:cxn>
                <a:cxn ang="0">
                  <a:pos x="348" y="99"/>
                </a:cxn>
                <a:cxn ang="0">
                  <a:pos x="362" y="101"/>
                </a:cxn>
                <a:cxn ang="0">
                  <a:pos x="376" y="103"/>
                </a:cxn>
                <a:cxn ang="0">
                  <a:pos x="390" y="106"/>
                </a:cxn>
                <a:cxn ang="0">
                  <a:pos x="404" y="108"/>
                </a:cxn>
                <a:cxn ang="0">
                  <a:pos x="418" y="110"/>
                </a:cxn>
                <a:cxn ang="0">
                  <a:pos x="432" y="112"/>
                </a:cxn>
                <a:cxn ang="0">
                  <a:pos x="446" y="114"/>
                </a:cxn>
                <a:cxn ang="0">
                  <a:pos x="460" y="116"/>
                </a:cxn>
                <a:cxn ang="0">
                  <a:pos x="474" y="119"/>
                </a:cxn>
                <a:cxn ang="0">
                  <a:pos x="488" y="121"/>
                </a:cxn>
                <a:cxn ang="0">
                  <a:pos x="502" y="123"/>
                </a:cxn>
                <a:cxn ang="0">
                  <a:pos x="516" y="125"/>
                </a:cxn>
                <a:cxn ang="0">
                  <a:pos x="530" y="127"/>
                </a:cxn>
                <a:cxn ang="0">
                  <a:pos x="544" y="128"/>
                </a:cxn>
                <a:cxn ang="0">
                  <a:pos x="558" y="130"/>
                </a:cxn>
                <a:cxn ang="0">
                  <a:pos x="572" y="132"/>
                </a:cxn>
                <a:cxn ang="0">
                  <a:pos x="586" y="134"/>
                </a:cxn>
                <a:cxn ang="0">
                  <a:pos x="600" y="136"/>
                </a:cxn>
                <a:cxn ang="0">
                  <a:pos x="614" y="138"/>
                </a:cxn>
                <a:cxn ang="0">
                  <a:pos x="628" y="140"/>
                </a:cxn>
                <a:cxn ang="0">
                  <a:pos x="642" y="141"/>
                </a:cxn>
                <a:cxn ang="0">
                  <a:pos x="656" y="143"/>
                </a:cxn>
                <a:cxn ang="0">
                  <a:pos x="670" y="145"/>
                </a:cxn>
                <a:cxn ang="0">
                  <a:pos x="684" y="147"/>
                </a:cxn>
                <a:cxn ang="0">
                  <a:pos x="698" y="148"/>
                </a:cxn>
                <a:cxn ang="0">
                  <a:pos x="712" y="150"/>
                </a:cxn>
                <a:cxn ang="0">
                  <a:pos x="726" y="152"/>
                </a:cxn>
                <a:cxn ang="0">
                  <a:pos x="740" y="153"/>
                </a:cxn>
                <a:cxn ang="0">
                  <a:pos x="754" y="155"/>
                </a:cxn>
                <a:cxn ang="0">
                  <a:pos x="768" y="157"/>
                </a:cxn>
                <a:cxn ang="0">
                  <a:pos x="782" y="158"/>
                </a:cxn>
                <a:cxn ang="0">
                  <a:pos x="796" y="160"/>
                </a:cxn>
              </a:cxnLst>
              <a:rect l="0" t="0" r="r" b="b"/>
              <a:pathLst>
                <a:path w="797" h="160">
                  <a:moveTo>
                    <a:pt x="0" y="0"/>
                  </a:moveTo>
                  <a:lnTo>
                    <a:pt x="2" y="1"/>
                  </a:lnTo>
                  <a:lnTo>
                    <a:pt x="4" y="3"/>
                  </a:lnTo>
                  <a:lnTo>
                    <a:pt x="6" y="4"/>
                  </a:lnTo>
                  <a:lnTo>
                    <a:pt x="8" y="6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4" y="9"/>
                  </a:lnTo>
                  <a:lnTo>
                    <a:pt x="16" y="11"/>
                  </a:lnTo>
                  <a:lnTo>
                    <a:pt x="18" y="12"/>
                  </a:lnTo>
                  <a:lnTo>
                    <a:pt x="20" y="13"/>
                  </a:lnTo>
                  <a:lnTo>
                    <a:pt x="22" y="14"/>
                  </a:lnTo>
                  <a:lnTo>
                    <a:pt x="24" y="15"/>
                  </a:lnTo>
                  <a:lnTo>
                    <a:pt x="26" y="16"/>
                  </a:lnTo>
                  <a:lnTo>
                    <a:pt x="28" y="17"/>
                  </a:lnTo>
                  <a:lnTo>
                    <a:pt x="30" y="18"/>
                  </a:lnTo>
                  <a:lnTo>
                    <a:pt x="32" y="19"/>
                  </a:lnTo>
                  <a:lnTo>
                    <a:pt x="34" y="20"/>
                  </a:lnTo>
                  <a:lnTo>
                    <a:pt x="36" y="21"/>
                  </a:lnTo>
                  <a:lnTo>
                    <a:pt x="38" y="22"/>
                  </a:lnTo>
                  <a:lnTo>
                    <a:pt x="40" y="23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6" y="25"/>
                  </a:lnTo>
                  <a:lnTo>
                    <a:pt x="48" y="26"/>
                  </a:lnTo>
                  <a:lnTo>
                    <a:pt x="50" y="27"/>
                  </a:lnTo>
                  <a:lnTo>
                    <a:pt x="52" y="28"/>
                  </a:lnTo>
                  <a:lnTo>
                    <a:pt x="54" y="29"/>
                  </a:lnTo>
                  <a:lnTo>
                    <a:pt x="56" y="29"/>
                  </a:lnTo>
                  <a:lnTo>
                    <a:pt x="58" y="30"/>
                  </a:lnTo>
                  <a:lnTo>
                    <a:pt x="60" y="31"/>
                  </a:lnTo>
                  <a:lnTo>
                    <a:pt x="62" y="32"/>
                  </a:lnTo>
                  <a:lnTo>
                    <a:pt x="64" y="32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70" y="34"/>
                  </a:lnTo>
                  <a:lnTo>
                    <a:pt x="72" y="35"/>
                  </a:lnTo>
                  <a:lnTo>
                    <a:pt x="74" y="36"/>
                  </a:lnTo>
                  <a:lnTo>
                    <a:pt x="76" y="37"/>
                  </a:lnTo>
                  <a:lnTo>
                    <a:pt x="78" y="37"/>
                  </a:lnTo>
                  <a:lnTo>
                    <a:pt x="80" y="38"/>
                  </a:lnTo>
                  <a:lnTo>
                    <a:pt x="82" y="39"/>
                  </a:lnTo>
                  <a:lnTo>
                    <a:pt x="84" y="39"/>
                  </a:lnTo>
                  <a:lnTo>
                    <a:pt x="86" y="40"/>
                  </a:lnTo>
                  <a:lnTo>
                    <a:pt x="88" y="41"/>
                  </a:lnTo>
                  <a:lnTo>
                    <a:pt x="90" y="41"/>
                  </a:lnTo>
                  <a:lnTo>
                    <a:pt x="92" y="42"/>
                  </a:lnTo>
                  <a:lnTo>
                    <a:pt x="94" y="42"/>
                  </a:lnTo>
                  <a:lnTo>
                    <a:pt x="96" y="43"/>
                  </a:lnTo>
                  <a:lnTo>
                    <a:pt x="98" y="44"/>
                  </a:lnTo>
                  <a:lnTo>
                    <a:pt x="100" y="44"/>
                  </a:lnTo>
                  <a:lnTo>
                    <a:pt x="102" y="45"/>
                  </a:lnTo>
                  <a:lnTo>
                    <a:pt x="104" y="45"/>
                  </a:lnTo>
                  <a:lnTo>
                    <a:pt x="106" y="46"/>
                  </a:lnTo>
                  <a:lnTo>
                    <a:pt x="108" y="47"/>
                  </a:lnTo>
                  <a:lnTo>
                    <a:pt x="110" y="47"/>
                  </a:lnTo>
                  <a:lnTo>
                    <a:pt x="112" y="48"/>
                  </a:lnTo>
                  <a:lnTo>
                    <a:pt x="114" y="48"/>
                  </a:lnTo>
                  <a:lnTo>
                    <a:pt x="116" y="49"/>
                  </a:lnTo>
                  <a:lnTo>
                    <a:pt x="118" y="50"/>
                  </a:lnTo>
                  <a:lnTo>
                    <a:pt x="120" y="50"/>
                  </a:lnTo>
                  <a:lnTo>
                    <a:pt x="122" y="51"/>
                  </a:lnTo>
                  <a:lnTo>
                    <a:pt x="124" y="51"/>
                  </a:lnTo>
                  <a:lnTo>
                    <a:pt x="126" y="52"/>
                  </a:lnTo>
                  <a:lnTo>
                    <a:pt x="128" y="52"/>
                  </a:lnTo>
                  <a:lnTo>
                    <a:pt x="130" y="53"/>
                  </a:lnTo>
                  <a:lnTo>
                    <a:pt x="132" y="53"/>
                  </a:lnTo>
                  <a:lnTo>
                    <a:pt x="134" y="54"/>
                  </a:lnTo>
                  <a:lnTo>
                    <a:pt x="136" y="54"/>
                  </a:lnTo>
                  <a:lnTo>
                    <a:pt x="138" y="55"/>
                  </a:lnTo>
                  <a:lnTo>
                    <a:pt x="140" y="56"/>
                  </a:lnTo>
                  <a:lnTo>
                    <a:pt x="142" y="56"/>
                  </a:lnTo>
                  <a:lnTo>
                    <a:pt x="144" y="57"/>
                  </a:lnTo>
                  <a:lnTo>
                    <a:pt x="146" y="57"/>
                  </a:lnTo>
                  <a:lnTo>
                    <a:pt x="148" y="58"/>
                  </a:lnTo>
                  <a:lnTo>
                    <a:pt x="150" y="58"/>
                  </a:lnTo>
                  <a:lnTo>
                    <a:pt x="152" y="59"/>
                  </a:lnTo>
                  <a:lnTo>
                    <a:pt x="154" y="59"/>
                  </a:lnTo>
                  <a:lnTo>
                    <a:pt x="156" y="60"/>
                  </a:lnTo>
                  <a:lnTo>
                    <a:pt x="158" y="60"/>
                  </a:lnTo>
                  <a:lnTo>
                    <a:pt x="160" y="61"/>
                  </a:lnTo>
                  <a:lnTo>
                    <a:pt x="162" y="61"/>
                  </a:lnTo>
                  <a:lnTo>
                    <a:pt x="164" y="62"/>
                  </a:lnTo>
                  <a:lnTo>
                    <a:pt x="166" y="62"/>
                  </a:lnTo>
                  <a:lnTo>
                    <a:pt x="168" y="63"/>
                  </a:lnTo>
                  <a:lnTo>
                    <a:pt x="170" y="63"/>
                  </a:lnTo>
                  <a:lnTo>
                    <a:pt x="172" y="64"/>
                  </a:lnTo>
                  <a:lnTo>
                    <a:pt x="174" y="64"/>
                  </a:lnTo>
                  <a:lnTo>
                    <a:pt x="176" y="64"/>
                  </a:lnTo>
                  <a:lnTo>
                    <a:pt x="178" y="65"/>
                  </a:lnTo>
                  <a:lnTo>
                    <a:pt x="180" y="65"/>
                  </a:lnTo>
                  <a:lnTo>
                    <a:pt x="182" y="66"/>
                  </a:lnTo>
                  <a:lnTo>
                    <a:pt x="184" y="66"/>
                  </a:lnTo>
                  <a:lnTo>
                    <a:pt x="186" y="67"/>
                  </a:lnTo>
                  <a:lnTo>
                    <a:pt x="188" y="67"/>
                  </a:lnTo>
                  <a:lnTo>
                    <a:pt x="190" y="68"/>
                  </a:lnTo>
                  <a:lnTo>
                    <a:pt x="192" y="68"/>
                  </a:lnTo>
                  <a:lnTo>
                    <a:pt x="194" y="69"/>
                  </a:lnTo>
                  <a:lnTo>
                    <a:pt x="196" y="69"/>
                  </a:lnTo>
                  <a:lnTo>
                    <a:pt x="198" y="70"/>
                  </a:lnTo>
                  <a:lnTo>
                    <a:pt x="200" y="70"/>
                  </a:lnTo>
                  <a:lnTo>
                    <a:pt x="202" y="70"/>
                  </a:lnTo>
                  <a:lnTo>
                    <a:pt x="204" y="71"/>
                  </a:lnTo>
                  <a:lnTo>
                    <a:pt x="206" y="71"/>
                  </a:lnTo>
                  <a:lnTo>
                    <a:pt x="208" y="72"/>
                  </a:lnTo>
                  <a:lnTo>
                    <a:pt x="210" y="72"/>
                  </a:lnTo>
                  <a:lnTo>
                    <a:pt x="212" y="73"/>
                  </a:lnTo>
                  <a:lnTo>
                    <a:pt x="214" y="73"/>
                  </a:lnTo>
                  <a:lnTo>
                    <a:pt x="216" y="73"/>
                  </a:lnTo>
                  <a:lnTo>
                    <a:pt x="218" y="74"/>
                  </a:lnTo>
                  <a:lnTo>
                    <a:pt x="220" y="74"/>
                  </a:lnTo>
                  <a:lnTo>
                    <a:pt x="222" y="75"/>
                  </a:lnTo>
                  <a:lnTo>
                    <a:pt x="224" y="75"/>
                  </a:lnTo>
                  <a:lnTo>
                    <a:pt x="226" y="76"/>
                  </a:lnTo>
                  <a:lnTo>
                    <a:pt x="228" y="76"/>
                  </a:lnTo>
                  <a:lnTo>
                    <a:pt x="230" y="76"/>
                  </a:lnTo>
                  <a:lnTo>
                    <a:pt x="232" y="77"/>
                  </a:lnTo>
                  <a:lnTo>
                    <a:pt x="234" y="77"/>
                  </a:lnTo>
                  <a:lnTo>
                    <a:pt x="236" y="78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42" y="79"/>
                  </a:lnTo>
                  <a:lnTo>
                    <a:pt x="244" y="79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81"/>
                  </a:lnTo>
                  <a:lnTo>
                    <a:pt x="254" y="81"/>
                  </a:lnTo>
                  <a:lnTo>
                    <a:pt x="256" y="82"/>
                  </a:lnTo>
                  <a:lnTo>
                    <a:pt x="258" y="82"/>
                  </a:lnTo>
                  <a:lnTo>
                    <a:pt x="260" y="82"/>
                  </a:lnTo>
                  <a:lnTo>
                    <a:pt x="262" y="83"/>
                  </a:lnTo>
                  <a:lnTo>
                    <a:pt x="264" y="83"/>
                  </a:lnTo>
                  <a:lnTo>
                    <a:pt x="266" y="84"/>
                  </a:lnTo>
                  <a:lnTo>
                    <a:pt x="268" y="84"/>
                  </a:lnTo>
                  <a:lnTo>
                    <a:pt x="270" y="84"/>
                  </a:lnTo>
                  <a:lnTo>
                    <a:pt x="272" y="85"/>
                  </a:lnTo>
                  <a:lnTo>
                    <a:pt x="274" y="85"/>
                  </a:lnTo>
                  <a:lnTo>
                    <a:pt x="276" y="86"/>
                  </a:lnTo>
                  <a:lnTo>
                    <a:pt x="278" y="86"/>
                  </a:lnTo>
                  <a:lnTo>
                    <a:pt x="280" y="86"/>
                  </a:lnTo>
                  <a:lnTo>
                    <a:pt x="282" y="87"/>
                  </a:lnTo>
                  <a:lnTo>
                    <a:pt x="284" y="87"/>
                  </a:lnTo>
                  <a:lnTo>
                    <a:pt x="286" y="87"/>
                  </a:lnTo>
                  <a:lnTo>
                    <a:pt x="288" y="88"/>
                  </a:lnTo>
                  <a:lnTo>
                    <a:pt x="290" y="88"/>
                  </a:lnTo>
                  <a:lnTo>
                    <a:pt x="292" y="89"/>
                  </a:lnTo>
                  <a:lnTo>
                    <a:pt x="294" y="89"/>
                  </a:lnTo>
                  <a:lnTo>
                    <a:pt x="296" y="89"/>
                  </a:lnTo>
                  <a:lnTo>
                    <a:pt x="298" y="90"/>
                  </a:lnTo>
                  <a:lnTo>
                    <a:pt x="300" y="90"/>
                  </a:lnTo>
                  <a:lnTo>
                    <a:pt x="302" y="90"/>
                  </a:lnTo>
                  <a:lnTo>
                    <a:pt x="304" y="91"/>
                  </a:lnTo>
                  <a:lnTo>
                    <a:pt x="306" y="91"/>
                  </a:lnTo>
                  <a:lnTo>
                    <a:pt x="308" y="92"/>
                  </a:lnTo>
                  <a:lnTo>
                    <a:pt x="310" y="92"/>
                  </a:lnTo>
                  <a:lnTo>
                    <a:pt x="312" y="92"/>
                  </a:lnTo>
                  <a:lnTo>
                    <a:pt x="314" y="93"/>
                  </a:lnTo>
                  <a:lnTo>
                    <a:pt x="316" y="93"/>
                  </a:lnTo>
                  <a:lnTo>
                    <a:pt x="318" y="93"/>
                  </a:lnTo>
                  <a:lnTo>
                    <a:pt x="320" y="94"/>
                  </a:lnTo>
                  <a:lnTo>
                    <a:pt x="322" y="94"/>
                  </a:lnTo>
                  <a:lnTo>
                    <a:pt x="324" y="94"/>
                  </a:lnTo>
                  <a:lnTo>
                    <a:pt x="326" y="95"/>
                  </a:lnTo>
                  <a:lnTo>
                    <a:pt x="328" y="95"/>
                  </a:lnTo>
                  <a:lnTo>
                    <a:pt x="330" y="95"/>
                  </a:lnTo>
                  <a:lnTo>
                    <a:pt x="332" y="96"/>
                  </a:lnTo>
                  <a:lnTo>
                    <a:pt x="334" y="96"/>
                  </a:lnTo>
                  <a:lnTo>
                    <a:pt x="336" y="96"/>
                  </a:lnTo>
                  <a:lnTo>
                    <a:pt x="338" y="97"/>
                  </a:lnTo>
                  <a:lnTo>
                    <a:pt x="340" y="97"/>
                  </a:lnTo>
                  <a:lnTo>
                    <a:pt x="342" y="98"/>
                  </a:lnTo>
                  <a:lnTo>
                    <a:pt x="344" y="98"/>
                  </a:lnTo>
                  <a:lnTo>
                    <a:pt x="346" y="98"/>
                  </a:lnTo>
                  <a:lnTo>
                    <a:pt x="348" y="99"/>
                  </a:lnTo>
                  <a:lnTo>
                    <a:pt x="350" y="99"/>
                  </a:lnTo>
                  <a:lnTo>
                    <a:pt x="352" y="99"/>
                  </a:lnTo>
                  <a:lnTo>
                    <a:pt x="354" y="100"/>
                  </a:lnTo>
                  <a:lnTo>
                    <a:pt x="356" y="100"/>
                  </a:lnTo>
                  <a:lnTo>
                    <a:pt x="358" y="100"/>
                  </a:lnTo>
                  <a:lnTo>
                    <a:pt x="360" y="101"/>
                  </a:lnTo>
                  <a:lnTo>
                    <a:pt x="362" y="101"/>
                  </a:lnTo>
                  <a:lnTo>
                    <a:pt x="364" y="101"/>
                  </a:lnTo>
                  <a:lnTo>
                    <a:pt x="366" y="102"/>
                  </a:lnTo>
                  <a:lnTo>
                    <a:pt x="368" y="102"/>
                  </a:lnTo>
                  <a:lnTo>
                    <a:pt x="370" y="102"/>
                  </a:lnTo>
                  <a:lnTo>
                    <a:pt x="372" y="103"/>
                  </a:lnTo>
                  <a:lnTo>
                    <a:pt x="374" y="103"/>
                  </a:lnTo>
                  <a:lnTo>
                    <a:pt x="376" y="103"/>
                  </a:lnTo>
                  <a:lnTo>
                    <a:pt x="378" y="104"/>
                  </a:lnTo>
                  <a:lnTo>
                    <a:pt x="380" y="104"/>
                  </a:lnTo>
                  <a:lnTo>
                    <a:pt x="382" y="104"/>
                  </a:lnTo>
                  <a:lnTo>
                    <a:pt x="384" y="105"/>
                  </a:lnTo>
                  <a:lnTo>
                    <a:pt x="386" y="105"/>
                  </a:lnTo>
                  <a:lnTo>
                    <a:pt x="388" y="105"/>
                  </a:lnTo>
                  <a:lnTo>
                    <a:pt x="390" y="106"/>
                  </a:lnTo>
                  <a:lnTo>
                    <a:pt x="392" y="106"/>
                  </a:lnTo>
                  <a:lnTo>
                    <a:pt x="394" y="106"/>
                  </a:lnTo>
                  <a:lnTo>
                    <a:pt x="396" y="107"/>
                  </a:lnTo>
                  <a:lnTo>
                    <a:pt x="398" y="107"/>
                  </a:lnTo>
                  <a:lnTo>
                    <a:pt x="400" y="107"/>
                  </a:lnTo>
                  <a:lnTo>
                    <a:pt x="402" y="107"/>
                  </a:lnTo>
                  <a:lnTo>
                    <a:pt x="404" y="108"/>
                  </a:lnTo>
                  <a:lnTo>
                    <a:pt x="406" y="108"/>
                  </a:lnTo>
                  <a:lnTo>
                    <a:pt x="408" y="108"/>
                  </a:lnTo>
                  <a:lnTo>
                    <a:pt x="410" y="109"/>
                  </a:lnTo>
                  <a:lnTo>
                    <a:pt x="412" y="109"/>
                  </a:lnTo>
                  <a:lnTo>
                    <a:pt x="414" y="109"/>
                  </a:lnTo>
                  <a:lnTo>
                    <a:pt x="416" y="110"/>
                  </a:lnTo>
                  <a:lnTo>
                    <a:pt x="418" y="110"/>
                  </a:lnTo>
                  <a:lnTo>
                    <a:pt x="420" y="110"/>
                  </a:lnTo>
                  <a:lnTo>
                    <a:pt x="422" y="111"/>
                  </a:lnTo>
                  <a:lnTo>
                    <a:pt x="424" y="111"/>
                  </a:lnTo>
                  <a:lnTo>
                    <a:pt x="426" y="111"/>
                  </a:lnTo>
                  <a:lnTo>
                    <a:pt x="428" y="112"/>
                  </a:lnTo>
                  <a:lnTo>
                    <a:pt x="430" y="112"/>
                  </a:lnTo>
                  <a:lnTo>
                    <a:pt x="432" y="112"/>
                  </a:lnTo>
                  <a:lnTo>
                    <a:pt x="434" y="112"/>
                  </a:lnTo>
                  <a:lnTo>
                    <a:pt x="436" y="113"/>
                  </a:lnTo>
                  <a:lnTo>
                    <a:pt x="438" y="113"/>
                  </a:lnTo>
                  <a:lnTo>
                    <a:pt x="440" y="113"/>
                  </a:lnTo>
                  <a:lnTo>
                    <a:pt x="442" y="114"/>
                  </a:lnTo>
                  <a:lnTo>
                    <a:pt x="444" y="114"/>
                  </a:lnTo>
                  <a:lnTo>
                    <a:pt x="446" y="114"/>
                  </a:lnTo>
                  <a:lnTo>
                    <a:pt x="448" y="115"/>
                  </a:lnTo>
                  <a:lnTo>
                    <a:pt x="450" y="115"/>
                  </a:lnTo>
                  <a:lnTo>
                    <a:pt x="452" y="115"/>
                  </a:lnTo>
                  <a:lnTo>
                    <a:pt x="454" y="116"/>
                  </a:lnTo>
                  <a:lnTo>
                    <a:pt x="456" y="116"/>
                  </a:lnTo>
                  <a:lnTo>
                    <a:pt x="458" y="116"/>
                  </a:lnTo>
                  <a:lnTo>
                    <a:pt x="460" y="116"/>
                  </a:lnTo>
                  <a:lnTo>
                    <a:pt x="462" y="117"/>
                  </a:lnTo>
                  <a:lnTo>
                    <a:pt x="464" y="117"/>
                  </a:lnTo>
                  <a:lnTo>
                    <a:pt x="466" y="117"/>
                  </a:lnTo>
                  <a:lnTo>
                    <a:pt x="468" y="118"/>
                  </a:lnTo>
                  <a:lnTo>
                    <a:pt x="470" y="118"/>
                  </a:lnTo>
                  <a:lnTo>
                    <a:pt x="472" y="118"/>
                  </a:lnTo>
                  <a:lnTo>
                    <a:pt x="474" y="119"/>
                  </a:lnTo>
                  <a:lnTo>
                    <a:pt x="476" y="119"/>
                  </a:lnTo>
                  <a:lnTo>
                    <a:pt x="478" y="119"/>
                  </a:lnTo>
                  <a:lnTo>
                    <a:pt x="480" y="119"/>
                  </a:lnTo>
                  <a:lnTo>
                    <a:pt x="482" y="120"/>
                  </a:lnTo>
                  <a:lnTo>
                    <a:pt x="484" y="120"/>
                  </a:lnTo>
                  <a:lnTo>
                    <a:pt x="486" y="120"/>
                  </a:lnTo>
                  <a:lnTo>
                    <a:pt x="488" y="121"/>
                  </a:lnTo>
                  <a:lnTo>
                    <a:pt x="490" y="121"/>
                  </a:lnTo>
                  <a:lnTo>
                    <a:pt x="492" y="121"/>
                  </a:lnTo>
                  <a:lnTo>
                    <a:pt x="494" y="121"/>
                  </a:lnTo>
                  <a:lnTo>
                    <a:pt x="496" y="122"/>
                  </a:lnTo>
                  <a:lnTo>
                    <a:pt x="498" y="122"/>
                  </a:lnTo>
                  <a:lnTo>
                    <a:pt x="500" y="122"/>
                  </a:lnTo>
                  <a:lnTo>
                    <a:pt x="502" y="123"/>
                  </a:lnTo>
                  <a:lnTo>
                    <a:pt x="504" y="123"/>
                  </a:lnTo>
                  <a:lnTo>
                    <a:pt x="506" y="123"/>
                  </a:lnTo>
                  <a:lnTo>
                    <a:pt x="508" y="123"/>
                  </a:lnTo>
                  <a:lnTo>
                    <a:pt x="510" y="124"/>
                  </a:lnTo>
                  <a:lnTo>
                    <a:pt x="512" y="124"/>
                  </a:lnTo>
                  <a:lnTo>
                    <a:pt x="514" y="124"/>
                  </a:lnTo>
                  <a:lnTo>
                    <a:pt x="516" y="125"/>
                  </a:lnTo>
                  <a:lnTo>
                    <a:pt x="518" y="125"/>
                  </a:lnTo>
                  <a:lnTo>
                    <a:pt x="520" y="125"/>
                  </a:lnTo>
                  <a:lnTo>
                    <a:pt x="522" y="125"/>
                  </a:lnTo>
                  <a:lnTo>
                    <a:pt x="524" y="126"/>
                  </a:lnTo>
                  <a:lnTo>
                    <a:pt x="526" y="126"/>
                  </a:lnTo>
                  <a:lnTo>
                    <a:pt x="528" y="126"/>
                  </a:lnTo>
                  <a:lnTo>
                    <a:pt x="530" y="127"/>
                  </a:lnTo>
                  <a:lnTo>
                    <a:pt x="532" y="127"/>
                  </a:lnTo>
                  <a:lnTo>
                    <a:pt x="534" y="127"/>
                  </a:lnTo>
                  <a:lnTo>
                    <a:pt x="536" y="127"/>
                  </a:lnTo>
                  <a:lnTo>
                    <a:pt x="538" y="128"/>
                  </a:lnTo>
                  <a:lnTo>
                    <a:pt x="540" y="128"/>
                  </a:lnTo>
                  <a:lnTo>
                    <a:pt x="542" y="128"/>
                  </a:lnTo>
                  <a:lnTo>
                    <a:pt x="544" y="128"/>
                  </a:lnTo>
                  <a:lnTo>
                    <a:pt x="546" y="129"/>
                  </a:lnTo>
                  <a:lnTo>
                    <a:pt x="548" y="129"/>
                  </a:lnTo>
                  <a:lnTo>
                    <a:pt x="550" y="129"/>
                  </a:lnTo>
                  <a:lnTo>
                    <a:pt x="552" y="130"/>
                  </a:lnTo>
                  <a:lnTo>
                    <a:pt x="554" y="130"/>
                  </a:lnTo>
                  <a:lnTo>
                    <a:pt x="556" y="130"/>
                  </a:lnTo>
                  <a:lnTo>
                    <a:pt x="558" y="130"/>
                  </a:lnTo>
                  <a:lnTo>
                    <a:pt x="560" y="131"/>
                  </a:lnTo>
                  <a:lnTo>
                    <a:pt x="562" y="131"/>
                  </a:lnTo>
                  <a:lnTo>
                    <a:pt x="564" y="131"/>
                  </a:lnTo>
                  <a:lnTo>
                    <a:pt x="566" y="131"/>
                  </a:lnTo>
                  <a:lnTo>
                    <a:pt x="568" y="132"/>
                  </a:lnTo>
                  <a:lnTo>
                    <a:pt x="570" y="132"/>
                  </a:lnTo>
                  <a:lnTo>
                    <a:pt x="572" y="132"/>
                  </a:lnTo>
                  <a:lnTo>
                    <a:pt x="574" y="133"/>
                  </a:lnTo>
                  <a:lnTo>
                    <a:pt x="576" y="133"/>
                  </a:lnTo>
                  <a:lnTo>
                    <a:pt x="578" y="133"/>
                  </a:lnTo>
                  <a:lnTo>
                    <a:pt x="580" y="133"/>
                  </a:lnTo>
                  <a:lnTo>
                    <a:pt x="582" y="134"/>
                  </a:lnTo>
                  <a:lnTo>
                    <a:pt x="584" y="134"/>
                  </a:lnTo>
                  <a:lnTo>
                    <a:pt x="586" y="134"/>
                  </a:lnTo>
                  <a:lnTo>
                    <a:pt x="588" y="134"/>
                  </a:lnTo>
                  <a:lnTo>
                    <a:pt x="590" y="135"/>
                  </a:lnTo>
                  <a:lnTo>
                    <a:pt x="592" y="135"/>
                  </a:lnTo>
                  <a:lnTo>
                    <a:pt x="594" y="135"/>
                  </a:lnTo>
                  <a:lnTo>
                    <a:pt x="596" y="135"/>
                  </a:lnTo>
                  <a:lnTo>
                    <a:pt x="598" y="136"/>
                  </a:lnTo>
                  <a:lnTo>
                    <a:pt x="600" y="136"/>
                  </a:lnTo>
                  <a:lnTo>
                    <a:pt x="602" y="136"/>
                  </a:lnTo>
                  <a:lnTo>
                    <a:pt x="604" y="137"/>
                  </a:lnTo>
                  <a:lnTo>
                    <a:pt x="606" y="137"/>
                  </a:lnTo>
                  <a:lnTo>
                    <a:pt x="608" y="137"/>
                  </a:lnTo>
                  <a:lnTo>
                    <a:pt x="610" y="137"/>
                  </a:lnTo>
                  <a:lnTo>
                    <a:pt x="612" y="138"/>
                  </a:lnTo>
                  <a:lnTo>
                    <a:pt x="614" y="138"/>
                  </a:lnTo>
                  <a:lnTo>
                    <a:pt x="616" y="138"/>
                  </a:lnTo>
                  <a:lnTo>
                    <a:pt x="618" y="138"/>
                  </a:lnTo>
                  <a:lnTo>
                    <a:pt x="620" y="139"/>
                  </a:lnTo>
                  <a:lnTo>
                    <a:pt x="622" y="139"/>
                  </a:lnTo>
                  <a:lnTo>
                    <a:pt x="624" y="139"/>
                  </a:lnTo>
                  <a:lnTo>
                    <a:pt x="626" y="139"/>
                  </a:lnTo>
                  <a:lnTo>
                    <a:pt x="628" y="140"/>
                  </a:lnTo>
                  <a:lnTo>
                    <a:pt x="630" y="140"/>
                  </a:lnTo>
                  <a:lnTo>
                    <a:pt x="632" y="140"/>
                  </a:lnTo>
                  <a:lnTo>
                    <a:pt x="634" y="140"/>
                  </a:lnTo>
                  <a:lnTo>
                    <a:pt x="636" y="141"/>
                  </a:lnTo>
                  <a:lnTo>
                    <a:pt x="638" y="141"/>
                  </a:lnTo>
                  <a:lnTo>
                    <a:pt x="640" y="141"/>
                  </a:lnTo>
                  <a:lnTo>
                    <a:pt x="642" y="141"/>
                  </a:lnTo>
                  <a:lnTo>
                    <a:pt x="644" y="142"/>
                  </a:lnTo>
                  <a:lnTo>
                    <a:pt x="646" y="142"/>
                  </a:lnTo>
                  <a:lnTo>
                    <a:pt x="648" y="142"/>
                  </a:lnTo>
                  <a:lnTo>
                    <a:pt x="650" y="142"/>
                  </a:lnTo>
                  <a:lnTo>
                    <a:pt x="652" y="143"/>
                  </a:lnTo>
                  <a:lnTo>
                    <a:pt x="654" y="143"/>
                  </a:lnTo>
                  <a:lnTo>
                    <a:pt x="656" y="143"/>
                  </a:lnTo>
                  <a:lnTo>
                    <a:pt x="658" y="143"/>
                  </a:lnTo>
                  <a:lnTo>
                    <a:pt x="660" y="144"/>
                  </a:lnTo>
                  <a:lnTo>
                    <a:pt x="662" y="144"/>
                  </a:lnTo>
                  <a:lnTo>
                    <a:pt x="664" y="144"/>
                  </a:lnTo>
                  <a:lnTo>
                    <a:pt x="666" y="144"/>
                  </a:lnTo>
                  <a:lnTo>
                    <a:pt x="668" y="145"/>
                  </a:lnTo>
                  <a:lnTo>
                    <a:pt x="670" y="145"/>
                  </a:lnTo>
                  <a:lnTo>
                    <a:pt x="672" y="145"/>
                  </a:lnTo>
                  <a:lnTo>
                    <a:pt x="674" y="145"/>
                  </a:lnTo>
                  <a:lnTo>
                    <a:pt x="676" y="146"/>
                  </a:lnTo>
                  <a:lnTo>
                    <a:pt x="678" y="146"/>
                  </a:lnTo>
                  <a:lnTo>
                    <a:pt x="680" y="146"/>
                  </a:lnTo>
                  <a:lnTo>
                    <a:pt x="682" y="146"/>
                  </a:lnTo>
                  <a:lnTo>
                    <a:pt x="684" y="147"/>
                  </a:lnTo>
                  <a:lnTo>
                    <a:pt x="686" y="147"/>
                  </a:lnTo>
                  <a:lnTo>
                    <a:pt x="688" y="147"/>
                  </a:lnTo>
                  <a:lnTo>
                    <a:pt x="690" y="147"/>
                  </a:lnTo>
                  <a:lnTo>
                    <a:pt x="692" y="148"/>
                  </a:lnTo>
                  <a:lnTo>
                    <a:pt x="694" y="148"/>
                  </a:lnTo>
                  <a:lnTo>
                    <a:pt x="696" y="148"/>
                  </a:lnTo>
                  <a:lnTo>
                    <a:pt x="698" y="148"/>
                  </a:lnTo>
                  <a:lnTo>
                    <a:pt x="700" y="149"/>
                  </a:lnTo>
                  <a:lnTo>
                    <a:pt x="702" y="149"/>
                  </a:lnTo>
                  <a:lnTo>
                    <a:pt x="704" y="149"/>
                  </a:lnTo>
                  <a:lnTo>
                    <a:pt x="706" y="149"/>
                  </a:lnTo>
                  <a:lnTo>
                    <a:pt x="708" y="150"/>
                  </a:lnTo>
                  <a:lnTo>
                    <a:pt x="710" y="150"/>
                  </a:lnTo>
                  <a:lnTo>
                    <a:pt x="712" y="150"/>
                  </a:lnTo>
                  <a:lnTo>
                    <a:pt x="714" y="150"/>
                  </a:lnTo>
                  <a:lnTo>
                    <a:pt x="716" y="151"/>
                  </a:lnTo>
                  <a:lnTo>
                    <a:pt x="718" y="151"/>
                  </a:lnTo>
                  <a:lnTo>
                    <a:pt x="720" y="151"/>
                  </a:lnTo>
                  <a:lnTo>
                    <a:pt x="722" y="151"/>
                  </a:lnTo>
                  <a:lnTo>
                    <a:pt x="724" y="152"/>
                  </a:lnTo>
                  <a:lnTo>
                    <a:pt x="726" y="152"/>
                  </a:lnTo>
                  <a:lnTo>
                    <a:pt x="728" y="152"/>
                  </a:lnTo>
                  <a:lnTo>
                    <a:pt x="730" y="152"/>
                  </a:lnTo>
                  <a:lnTo>
                    <a:pt x="732" y="153"/>
                  </a:lnTo>
                  <a:lnTo>
                    <a:pt x="734" y="153"/>
                  </a:lnTo>
                  <a:lnTo>
                    <a:pt x="736" y="153"/>
                  </a:lnTo>
                  <a:lnTo>
                    <a:pt x="738" y="153"/>
                  </a:lnTo>
                  <a:lnTo>
                    <a:pt x="740" y="153"/>
                  </a:lnTo>
                  <a:lnTo>
                    <a:pt x="742" y="154"/>
                  </a:lnTo>
                  <a:lnTo>
                    <a:pt x="744" y="154"/>
                  </a:lnTo>
                  <a:lnTo>
                    <a:pt x="746" y="154"/>
                  </a:lnTo>
                  <a:lnTo>
                    <a:pt x="748" y="154"/>
                  </a:lnTo>
                  <a:lnTo>
                    <a:pt x="750" y="155"/>
                  </a:lnTo>
                  <a:lnTo>
                    <a:pt x="752" y="155"/>
                  </a:lnTo>
                  <a:lnTo>
                    <a:pt x="754" y="155"/>
                  </a:lnTo>
                  <a:lnTo>
                    <a:pt x="756" y="155"/>
                  </a:lnTo>
                  <a:lnTo>
                    <a:pt x="758" y="156"/>
                  </a:lnTo>
                  <a:lnTo>
                    <a:pt x="760" y="156"/>
                  </a:lnTo>
                  <a:lnTo>
                    <a:pt x="762" y="156"/>
                  </a:lnTo>
                  <a:lnTo>
                    <a:pt x="764" y="156"/>
                  </a:lnTo>
                  <a:lnTo>
                    <a:pt x="766" y="157"/>
                  </a:lnTo>
                  <a:lnTo>
                    <a:pt x="768" y="157"/>
                  </a:lnTo>
                  <a:lnTo>
                    <a:pt x="770" y="157"/>
                  </a:lnTo>
                  <a:lnTo>
                    <a:pt x="772" y="157"/>
                  </a:lnTo>
                  <a:lnTo>
                    <a:pt x="774" y="157"/>
                  </a:lnTo>
                  <a:lnTo>
                    <a:pt x="776" y="158"/>
                  </a:lnTo>
                  <a:lnTo>
                    <a:pt x="778" y="158"/>
                  </a:lnTo>
                  <a:lnTo>
                    <a:pt x="780" y="158"/>
                  </a:lnTo>
                  <a:lnTo>
                    <a:pt x="782" y="158"/>
                  </a:lnTo>
                  <a:lnTo>
                    <a:pt x="784" y="159"/>
                  </a:lnTo>
                  <a:lnTo>
                    <a:pt x="786" y="159"/>
                  </a:lnTo>
                  <a:lnTo>
                    <a:pt x="788" y="159"/>
                  </a:lnTo>
                  <a:lnTo>
                    <a:pt x="790" y="159"/>
                  </a:lnTo>
                  <a:lnTo>
                    <a:pt x="792" y="160"/>
                  </a:lnTo>
                  <a:lnTo>
                    <a:pt x="794" y="160"/>
                  </a:lnTo>
                  <a:lnTo>
                    <a:pt x="796" y="160"/>
                  </a:lnTo>
                  <a:lnTo>
                    <a:pt x="797" y="160"/>
                  </a:lnTo>
                </a:path>
              </a:pathLst>
            </a:custGeom>
            <a:noFill/>
            <a:ln w="31750">
              <a:solidFill>
                <a:schemeClr val="accent1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</a:endParaRPr>
            </a:p>
          </p:txBody>
        </p:sp>
        <p:sp>
          <p:nvSpPr>
            <p:cNvPr id="5251" name="Rectangle 28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92" name="Oval 291"/>
          <p:cNvSpPr/>
          <p:nvPr/>
        </p:nvSpPr>
        <p:spPr>
          <a:xfrm>
            <a:off x="5886450" y="3829050"/>
            <a:ext cx="68263" cy="96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20" name="TextBox 296"/>
          <p:cNvSpPr txBox="1">
            <a:spLocks noChangeArrowheads="1"/>
          </p:cNvSpPr>
          <p:nvPr/>
        </p:nvSpPr>
        <p:spPr bwMode="auto">
          <a:xfrm>
            <a:off x="6621463" y="3935413"/>
            <a:ext cx="170656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latin typeface="Century Schoolbook" pitchFamily="18" charset="0"/>
              </a:rPr>
              <a:t>Actual Root</a:t>
            </a:r>
          </a:p>
        </p:txBody>
      </p:sp>
      <p:cxnSp>
        <p:nvCxnSpPr>
          <p:cNvPr id="298" name="Straight Arrow Connector 297"/>
          <p:cNvCxnSpPr>
            <a:stCxn id="4120" idx="1"/>
          </p:cNvCxnSpPr>
          <p:nvPr/>
        </p:nvCxnSpPr>
        <p:spPr>
          <a:xfrm rot="10800000">
            <a:off x="5951538" y="3935413"/>
            <a:ext cx="669925" cy="184150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6" name="TextBox 290"/>
          <p:cNvSpPr txBox="1">
            <a:spLocks noChangeArrowheads="1"/>
          </p:cNvSpPr>
          <p:nvPr/>
        </p:nvSpPr>
        <p:spPr bwMode="auto">
          <a:xfrm>
            <a:off x="4681538" y="6211888"/>
            <a:ext cx="1704975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latin typeface="Century Schoolbook" pitchFamily="18" charset="0"/>
              </a:rPr>
              <a:t>Extraneous </a:t>
            </a:r>
          </a:p>
          <a:p>
            <a:pPr algn="ctr" eaLnBrk="1" hangingPunct="1"/>
            <a:r>
              <a:rPr lang="en-CA" b="1">
                <a:latin typeface="Century Schoolbook" pitchFamily="18" charset="0"/>
              </a:rPr>
              <a:t>Root</a:t>
            </a:r>
          </a:p>
        </p:txBody>
      </p:sp>
      <p:sp>
        <p:nvSpPr>
          <p:cNvPr id="293" name="Oval 292"/>
          <p:cNvSpPr/>
          <p:nvPr/>
        </p:nvSpPr>
        <p:spPr>
          <a:xfrm>
            <a:off x="5029200" y="5421313"/>
            <a:ext cx="68263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95" name="Straight Arrow Connector 294"/>
          <p:cNvCxnSpPr/>
          <p:nvPr/>
        </p:nvCxnSpPr>
        <p:spPr>
          <a:xfrm rot="16200000" flipV="1">
            <a:off x="4764088" y="5829300"/>
            <a:ext cx="762000" cy="136525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TextBox 470"/>
          <p:cNvSpPr txBox="1">
            <a:spLocks noChangeArrowheads="1"/>
          </p:cNvSpPr>
          <p:nvPr/>
        </p:nvSpPr>
        <p:spPr bwMode="auto">
          <a:xfrm>
            <a:off x="79375" y="3500438"/>
            <a:ext cx="37687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The ‘Extraneous Root’ is at the </a:t>
            </a:r>
            <a:br>
              <a:rPr lang="en-CA" sz="2000"/>
            </a:br>
            <a:r>
              <a:rPr lang="en-CA" sz="2000"/>
              <a:t>intersection on the bottom side </a:t>
            </a:r>
            <a:br>
              <a:rPr lang="en-CA" sz="2000"/>
            </a:br>
            <a:r>
              <a:rPr lang="en-CA" sz="2000"/>
              <a:t>of the parabola.  </a:t>
            </a:r>
          </a:p>
          <a:p>
            <a:pPr eaLnBrk="1" hangingPunct="1"/>
            <a:endParaRPr lang="en-CA" sz="2000"/>
          </a:p>
          <a:p>
            <a:pPr eaLnBrk="1" hangingPunct="1"/>
            <a:r>
              <a:rPr lang="en-CA" sz="2000"/>
              <a:t>It is a root that does not ‘satisfy’</a:t>
            </a:r>
          </a:p>
          <a:p>
            <a:pPr eaLnBrk="1" hangingPunct="1"/>
            <a:r>
              <a:rPr lang="en-CA" sz="2000"/>
              <a:t>the original equation.</a:t>
            </a:r>
            <a:br>
              <a:rPr lang="en-CA" sz="2000"/>
            </a:br>
            <a:endParaRPr lang="en-CA" sz="2000"/>
          </a:p>
          <a:p>
            <a:pPr eaLnBrk="1" hangingPunct="1"/>
            <a:r>
              <a:rPr lang="en-CA" sz="2000"/>
              <a:t>We don’t want the “Extraneous</a:t>
            </a:r>
            <a:br>
              <a:rPr lang="en-CA" sz="2000"/>
            </a:br>
            <a:r>
              <a:rPr lang="en-CA" sz="2000"/>
              <a:t>Root”</a:t>
            </a:r>
          </a:p>
        </p:txBody>
      </p:sp>
      <p:sp>
        <p:nvSpPr>
          <p:cNvPr id="472" name="TextBox 195"/>
          <p:cNvSpPr txBox="1">
            <a:spLocks noChangeArrowheads="1"/>
          </p:cNvSpPr>
          <p:nvPr/>
        </p:nvSpPr>
        <p:spPr bwMode="auto">
          <a:xfrm>
            <a:off x="3919538" y="3216275"/>
            <a:ext cx="5049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To check for the “extraneous root”, plug both answers back into the equation.  If the both sides are not equal, then it’s an “extraneous root”</a:t>
            </a:r>
          </a:p>
        </p:txBody>
      </p:sp>
      <p:graphicFrame>
        <p:nvGraphicFramePr>
          <p:cNvPr id="474" name="Object 15"/>
          <p:cNvGraphicFramePr>
            <a:graphicFrameLocks noChangeAspect="1"/>
          </p:cNvGraphicFramePr>
          <p:nvPr/>
        </p:nvGraphicFramePr>
        <p:xfrm>
          <a:off x="4010025" y="4335463"/>
          <a:ext cx="17970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0" imgW="939392" imgH="317362" progId="Equation.DSMT4">
                  <p:embed/>
                </p:oleObj>
              </mc:Choice>
              <mc:Fallback>
                <p:oleObj name="Equation" r:id="rId30" imgW="939392" imgH="317362" progId="Equation.DSMT4">
                  <p:embed/>
                  <p:pic>
                    <p:nvPicPr>
                      <p:cNvPr id="47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4335463"/>
                        <a:ext cx="179705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" name="Object 16"/>
          <p:cNvGraphicFramePr>
            <a:graphicFrameLocks noChangeAspect="1"/>
          </p:cNvGraphicFramePr>
          <p:nvPr/>
        </p:nvGraphicFramePr>
        <p:xfrm>
          <a:off x="7358063" y="4403725"/>
          <a:ext cx="7667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2" imgW="368140" imgH="177723" progId="Equation.DSMT4">
                  <p:embed/>
                </p:oleObj>
              </mc:Choice>
              <mc:Fallback>
                <p:oleObj name="Equation" r:id="rId32" imgW="368140" imgH="177723" progId="Equation.DSMT4">
                  <p:embed/>
                  <p:pic>
                    <p:nvPicPr>
                      <p:cNvPr id="47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63" y="4403725"/>
                        <a:ext cx="76676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" name="Object 17"/>
          <p:cNvGraphicFramePr>
            <a:graphicFrameLocks noChangeAspect="1"/>
          </p:cNvGraphicFramePr>
          <p:nvPr/>
        </p:nvGraphicFramePr>
        <p:xfrm>
          <a:off x="3819525" y="5013325"/>
          <a:ext cx="25479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4" imgW="1752600" imgH="304800" progId="Equation.DSMT4">
                  <p:embed/>
                </p:oleObj>
              </mc:Choice>
              <mc:Fallback>
                <p:oleObj name="Equation" r:id="rId34" imgW="1752600" imgH="304800" progId="Equation.DSMT4">
                  <p:embed/>
                  <p:pic>
                    <p:nvPicPr>
                      <p:cNvPr id="47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5013325"/>
                        <a:ext cx="254793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7" name="Object 18"/>
          <p:cNvGraphicFramePr>
            <a:graphicFrameLocks noChangeAspect="1"/>
          </p:cNvGraphicFramePr>
          <p:nvPr/>
        </p:nvGraphicFramePr>
        <p:xfrm>
          <a:off x="6818313" y="4997450"/>
          <a:ext cx="19764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6" imgW="1358310" imgH="304668" progId="Equation.DSMT4">
                  <p:embed/>
                </p:oleObj>
              </mc:Choice>
              <mc:Fallback>
                <p:oleObj name="Equation" r:id="rId36" imgW="1358310" imgH="304668" progId="Equation.DSMT4">
                  <p:embed/>
                  <p:pic>
                    <p:nvPicPr>
                      <p:cNvPr id="47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8313" y="4997450"/>
                        <a:ext cx="197643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" name="Object 20"/>
          <p:cNvGraphicFramePr>
            <a:graphicFrameLocks noChangeAspect="1"/>
          </p:cNvGraphicFramePr>
          <p:nvPr/>
        </p:nvGraphicFramePr>
        <p:xfrm>
          <a:off x="4408488" y="5395913"/>
          <a:ext cx="13287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8" imgW="914400" imgH="241300" progId="Equation.DSMT4">
                  <p:embed/>
                </p:oleObj>
              </mc:Choice>
              <mc:Fallback>
                <p:oleObj name="Equation" r:id="rId38" imgW="914400" imgH="241300" progId="Equation.DSMT4">
                  <p:embed/>
                  <p:pic>
                    <p:nvPicPr>
                      <p:cNvPr id="47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5395913"/>
                        <a:ext cx="132873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" name="Object 21"/>
          <p:cNvGraphicFramePr>
            <a:graphicFrameLocks noChangeAspect="1"/>
          </p:cNvGraphicFramePr>
          <p:nvPr/>
        </p:nvGraphicFramePr>
        <p:xfrm>
          <a:off x="4716463" y="5835650"/>
          <a:ext cx="10334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0" imgW="710891" imgH="177723" progId="Equation.DSMT4">
                  <p:embed/>
                </p:oleObj>
              </mc:Choice>
              <mc:Fallback>
                <p:oleObj name="Equation" r:id="rId40" imgW="710891" imgH="177723" progId="Equation.DSMT4">
                  <p:embed/>
                  <p:pic>
                    <p:nvPicPr>
                      <p:cNvPr id="47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835650"/>
                        <a:ext cx="1033462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0" name="Object 22"/>
          <p:cNvGraphicFramePr>
            <a:graphicFrameLocks noChangeAspect="1"/>
          </p:cNvGraphicFramePr>
          <p:nvPr/>
        </p:nvGraphicFramePr>
        <p:xfrm>
          <a:off x="7339013" y="5464175"/>
          <a:ext cx="125571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2" imgW="863225" imgH="241195" progId="Equation.DSMT4">
                  <p:embed/>
                </p:oleObj>
              </mc:Choice>
              <mc:Fallback>
                <p:oleObj name="Equation" r:id="rId42" imgW="863225" imgH="241195" progId="Equation.DSMT4">
                  <p:embed/>
                  <p:pic>
                    <p:nvPicPr>
                      <p:cNvPr id="48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013" y="5464175"/>
                        <a:ext cx="1255712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" name="Object 23"/>
          <p:cNvGraphicFramePr>
            <a:graphicFrameLocks noChangeAspect="1"/>
          </p:cNvGraphicFramePr>
          <p:nvPr/>
        </p:nvGraphicFramePr>
        <p:xfrm>
          <a:off x="7618413" y="5940425"/>
          <a:ext cx="554037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4" imgW="380835" imgH="165028" progId="Equation.DSMT4">
                  <p:embed/>
                </p:oleObj>
              </mc:Choice>
              <mc:Fallback>
                <p:oleObj name="Equation" r:id="rId44" imgW="380835" imgH="165028" progId="Equation.DSMT4">
                  <p:embed/>
                  <p:pic>
                    <p:nvPicPr>
                      <p:cNvPr id="48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8413" y="5940425"/>
                        <a:ext cx="554037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2" name="TextBox 209"/>
          <p:cNvSpPr txBox="1">
            <a:spLocks noChangeArrowheads="1"/>
          </p:cNvSpPr>
          <p:nvPr/>
        </p:nvSpPr>
        <p:spPr bwMode="auto">
          <a:xfrm>
            <a:off x="4178300" y="6088063"/>
            <a:ext cx="2105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Extraneous Root!!</a:t>
            </a:r>
          </a:p>
        </p:txBody>
      </p:sp>
      <p:sp>
        <p:nvSpPr>
          <p:cNvPr id="483" name="TextBox 210"/>
          <p:cNvSpPr txBox="1">
            <a:spLocks noChangeArrowheads="1"/>
          </p:cNvSpPr>
          <p:nvPr/>
        </p:nvSpPr>
        <p:spPr bwMode="auto">
          <a:xfrm>
            <a:off x="6405563" y="6213475"/>
            <a:ext cx="2211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The solution is x=5</a:t>
            </a:r>
          </a:p>
        </p:txBody>
      </p:sp>
      <p:sp>
        <p:nvSpPr>
          <p:cNvPr id="315" name="Text Box 5"/>
          <p:cNvSpPr txBox="1">
            <a:spLocks noChangeArrowheads="1"/>
          </p:cNvSpPr>
          <p:nvPr/>
        </p:nvSpPr>
        <p:spPr bwMode="auto">
          <a:xfrm>
            <a:off x="1479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138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" grpId="0" animBg="1"/>
      <p:bldP spid="4120" grpId="0" animBg="1"/>
      <p:bldP spid="4116" grpId="0" animBg="1"/>
      <p:bldP spid="293" grpId="0" animBg="1"/>
      <p:bldP spid="482" grpId="0"/>
      <p:bldP spid="4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8" y="150116"/>
            <a:ext cx="8593256" cy="4551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>
                <a:solidFill>
                  <a:schemeClr val="tx2">
                    <a:satMod val="130000"/>
                  </a:schemeClr>
                </a:solidFill>
              </a:rPr>
              <a:t>IV) Graphs of Absolute Value Functions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54587" y="699252"/>
            <a:ext cx="8372880" cy="1577975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200" dirty="0"/>
              <a:t>The ABS function will reflect any part of the function under the x-axis to above the x-axis</a:t>
            </a:r>
          </a:p>
          <a:p>
            <a:pPr eaLnBrk="1" hangingPunct="1"/>
            <a:r>
              <a:rPr lang="en-CA" sz="2200" dirty="0"/>
              <a:t>The ABS of a straight line is a V-shape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216393"/>
              </p:ext>
            </p:extLst>
          </p:nvPr>
        </p:nvGraphicFramePr>
        <p:xfrm>
          <a:off x="3847769" y="1890382"/>
          <a:ext cx="21224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939600" imgH="431640" progId="Equation.DSMT4">
                  <p:embed/>
                </p:oleObj>
              </mc:Choice>
              <mc:Fallback>
                <p:oleObj name="Equation" r:id="rId4" imgW="939600" imgH="43164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769" y="1890382"/>
                        <a:ext cx="2122488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0" name="Group 14"/>
          <p:cNvGrpSpPr>
            <a:grpSpLocks noChangeAspect="1"/>
          </p:cNvGrpSpPr>
          <p:nvPr/>
        </p:nvGrpSpPr>
        <p:grpSpPr bwMode="auto">
          <a:xfrm>
            <a:off x="721657" y="2747963"/>
            <a:ext cx="3884613" cy="3865562"/>
            <a:chOff x="-192" y="1075"/>
            <a:chExt cx="2712" cy="2698"/>
          </a:xfrm>
        </p:grpSpPr>
        <p:sp>
          <p:nvSpPr>
            <p:cNvPr id="3101" name="AutoShape 13"/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Rectangle 15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03" name="Line 16"/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Line 17"/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Line 18"/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Line 19"/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Line 20"/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21"/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22"/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23"/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24"/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25"/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26"/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27"/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28"/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29"/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30"/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31"/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32"/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33"/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34"/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35"/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36"/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37"/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38"/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39"/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40"/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41"/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42"/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43"/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44"/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45"/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46"/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47"/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48"/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49"/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50"/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51"/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52"/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53"/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54"/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55"/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56"/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57"/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58"/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59"/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60"/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61"/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Rectangle 62"/>
            <p:cNvSpPr>
              <a:spLocks noChangeArrowheads="1"/>
            </p:cNvSpPr>
            <p:nvPr/>
          </p:nvSpPr>
          <p:spPr bwMode="auto">
            <a:xfrm>
              <a:off x="2465" y="2264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50" name="Freeform 63"/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1" name="Line 64"/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65"/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66"/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67"/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Rectangle 68"/>
            <p:cNvSpPr>
              <a:spLocks noChangeArrowheads="1"/>
            </p:cNvSpPr>
            <p:nvPr/>
          </p:nvSpPr>
          <p:spPr bwMode="auto">
            <a:xfrm>
              <a:off x="883" y="1075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56" name="Freeform 69"/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7" name="Rectangle 70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8" name="Line 71"/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Rectangle 72"/>
            <p:cNvSpPr>
              <a:spLocks noChangeArrowheads="1"/>
            </p:cNvSpPr>
            <p:nvPr/>
          </p:nvSpPr>
          <p:spPr bwMode="auto">
            <a:xfrm>
              <a:off x="-7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60" name="Line 73"/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Rectangle 74"/>
            <p:cNvSpPr>
              <a:spLocks noChangeArrowheads="1"/>
            </p:cNvSpPr>
            <p:nvPr/>
          </p:nvSpPr>
          <p:spPr bwMode="auto">
            <a:xfrm>
              <a:off x="203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62" name="Line 75"/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3" name="Rectangle 76"/>
            <p:cNvSpPr>
              <a:spLocks noChangeArrowheads="1"/>
            </p:cNvSpPr>
            <p:nvPr/>
          </p:nvSpPr>
          <p:spPr bwMode="auto">
            <a:xfrm>
              <a:off x="409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64" name="Line 77"/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Rectangle 78"/>
            <p:cNvSpPr>
              <a:spLocks noChangeArrowheads="1"/>
            </p:cNvSpPr>
            <p:nvPr/>
          </p:nvSpPr>
          <p:spPr bwMode="auto">
            <a:xfrm>
              <a:off x="618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66" name="Rectangle 79"/>
            <p:cNvSpPr>
              <a:spLocks noChangeArrowheads="1"/>
            </p:cNvSpPr>
            <p:nvPr/>
          </p:nvSpPr>
          <p:spPr bwMode="auto">
            <a:xfrm>
              <a:off x="86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67" name="Line 80"/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Rectangle 81"/>
            <p:cNvSpPr>
              <a:spLocks noChangeArrowheads="1"/>
            </p:cNvSpPr>
            <p:nvPr/>
          </p:nvSpPr>
          <p:spPr bwMode="auto">
            <a:xfrm>
              <a:off x="1063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69" name="Line 82"/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Rectangle 83"/>
            <p:cNvSpPr>
              <a:spLocks noChangeArrowheads="1"/>
            </p:cNvSpPr>
            <p:nvPr/>
          </p:nvSpPr>
          <p:spPr bwMode="auto">
            <a:xfrm>
              <a:off x="1270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71" name="Line 84"/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Rectangle 85"/>
            <p:cNvSpPr>
              <a:spLocks noChangeArrowheads="1"/>
            </p:cNvSpPr>
            <p:nvPr/>
          </p:nvSpPr>
          <p:spPr bwMode="auto">
            <a:xfrm>
              <a:off x="1479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73" name="Line 86"/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Rectangle 87"/>
            <p:cNvSpPr>
              <a:spLocks noChangeArrowheads="1"/>
            </p:cNvSpPr>
            <p:nvPr/>
          </p:nvSpPr>
          <p:spPr bwMode="auto">
            <a:xfrm>
              <a:off x="1686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75" name="Line 88"/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Rectangle 89"/>
            <p:cNvSpPr>
              <a:spLocks noChangeArrowheads="1"/>
            </p:cNvSpPr>
            <p:nvPr/>
          </p:nvSpPr>
          <p:spPr bwMode="auto">
            <a:xfrm>
              <a:off x="1895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177" name="Line 90"/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Rectangle 91"/>
            <p:cNvSpPr>
              <a:spLocks noChangeArrowheads="1"/>
            </p:cNvSpPr>
            <p:nvPr/>
          </p:nvSpPr>
          <p:spPr bwMode="auto">
            <a:xfrm>
              <a:off x="210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179" name="Line 92"/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Rectangle 93"/>
            <p:cNvSpPr>
              <a:spLocks noChangeArrowheads="1"/>
            </p:cNvSpPr>
            <p:nvPr/>
          </p:nvSpPr>
          <p:spPr bwMode="auto">
            <a:xfrm>
              <a:off x="2311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181" name="Rectangle 94"/>
            <p:cNvSpPr>
              <a:spLocks noChangeArrowheads="1"/>
            </p:cNvSpPr>
            <p:nvPr/>
          </p:nvSpPr>
          <p:spPr bwMode="auto">
            <a:xfrm>
              <a:off x="780" y="3492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3182" name="Line 95"/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Rectangle 96"/>
            <p:cNvSpPr>
              <a:spLocks noChangeArrowheads="1"/>
            </p:cNvSpPr>
            <p:nvPr/>
          </p:nvSpPr>
          <p:spPr bwMode="auto">
            <a:xfrm>
              <a:off x="780" y="3267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84" name="Line 97"/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Rectangle 98"/>
            <p:cNvSpPr>
              <a:spLocks noChangeArrowheads="1"/>
            </p:cNvSpPr>
            <p:nvPr/>
          </p:nvSpPr>
          <p:spPr bwMode="auto">
            <a:xfrm>
              <a:off x="780" y="3046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86" name="Line 99"/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Rectangle 100"/>
            <p:cNvSpPr>
              <a:spLocks noChangeArrowheads="1"/>
            </p:cNvSpPr>
            <p:nvPr/>
          </p:nvSpPr>
          <p:spPr bwMode="auto">
            <a:xfrm>
              <a:off x="780" y="282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88" name="Line 101"/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Rectangle 102"/>
            <p:cNvSpPr>
              <a:spLocks noChangeArrowheads="1"/>
            </p:cNvSpPr>
            <p:nvPr/>
          </p:nvSpPr>
          <p:spPr bwMode="auto">
            <a:xfrm>
              <a:off x="780" y="260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90" name="Line 103"/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Rectangle 104"/>
            <p:cNvSpPr>
              <a:spLocks noChangeArrowheads="1"/>
            </p:cNvSpPr>
            <p:nvPr/>
          </p:nvSpPr>
          <p:spPr bwMode="auto">
            <a:xfrm>
              <a:off x="806" y="215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92" name="Line 105"/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Rectangle 106"/>
            <p:cNvSpPr>
              <a:spLocks noChangeArrowheads="1"/>
            </p:cNvSpPr>
            <p:nvPr/>
          </p:nvSpPr>
          <p:spPr bwMode="auto">
            <a:xfrm>
              <a:off x="806" y="193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94" name="Line 107"/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Rectangle 108"/>
            <p:cNvSpPr>
              <a:spLocks noChangeArrowheads="1"/>
            </p:cNvSpPr>
            <p:nvPr/>
          </p:nvSpPr>
          <p:spPr bwMode="auto">
            <a:xfrm>
              <a:off x="806" y="1707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96" name="Line 109"/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Rectangle 110"/>
            <p:cNvSpPr>
              <a:spLocks noChangeArrowheads="1"/>
            </p:cNvSpPr>
            <p:nvPr/>
          </p:nvSpPr>
          <p:spPr bwMode="auto">
            <a:xfrm>
              <a:off x="806" y="1486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98" name="Line 111"/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Rectangle 112"/>
            <p:cNvSpPr>
              <a:spLocks noChangeArrowheads="1"/>
            </p:cNvSpPr>
            <p:nvPr/>
          </p:nvSpPr>
          <p:spPr bwMode="auto">
            <a:xfrm>
              <a:off x="806" y="1261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200" name="Line 113"/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Freeform 114"/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02" name="Freeform 116"/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03" name="Rectangle 118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cxnSp>
        <p:nvCxnSpPr>
          <p:cNvPr id="109" name="Straight Connector 108"/>
          <p:cNvCxnSpPr/>
          <p:nvPr/>
        </p:nvCxnSpPr>
        <p:spPr>
          <a:xfrm rot="16200000" flipV="1">
            <a:off x="1216958" y="3094037"/>
            <a:ext cx="1955800" cy="122237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52345"/>
              </p:ext>
            </p:extLst>
          </p:nvPr>
        </p:nvGraphicFramePr>
        <p:xfrm>
          <a:off x="4461229" y="1904052"/>
          <a:ext cx="171926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520560" imgH="253800" progId="Equation.DSMT4">
                  <p:embed/>
                </p:oleObj>
              </mc:Choice>
              <mc:Fallback>
                <p:oleObj name="Equation" r:id="rId6" imgW="520560" imgH="253800" progId="Equation.DSMT4">
                  <p:embed/>
                  <p:pic>
                    <p:nvPicPr>
                      <p:cNvPr id="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1229" y="1904052"/>
                        <a:ext cx="1719262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Connector 112"/>
          <p:cNvCxnSpPr/>
          <p:nvPr/>
        </p:nvCxnSpPr>
        <p:spPr>
          <a:xfrm rot="16200000" flipV="1">
            <a:off x="2451239" y="5061744"/>
            <a:ext cx="1957387" cy="122237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2479020" y="3144838"/>
            <a:ext cx="1863725" cy="119062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777374" y="4698560"/>
            <a:ext cx="4098925" cy="158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5513395" y="3317825"/>
            <a:ext cx="346120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+mj-lt"/>
              </a:rPr>
              <a:t>The center of the graph 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is at the x-intercept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5563531" y="4241334"/>
            <a:ext cx="3013967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+mj-lt"/>
              </a:rPr>
              <a:t>There are two sides: 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Left &amp; Right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691495" y="2743200"/>
            <a:ext cx="2112962" cy="3925888"/>
          </a:xfrm>
          <a:prstGeom prst="rect">
            <a:avLst/>
          </a:prstGeom>
          <a:solidFill>
            <a:srgbClr val="00B0F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2" name="Rectangle 121"/>
          <p:cNvSpPr/>
          <p:nvPr/>
        </p:nvSpPr>
        <p:spPr>
          <a:xfrm>
            <a:off x="2845732" y="2738438"/>
            <a:ext cx="1755775" cy="3925887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950862"/>
              </p:ext>
            </p:extLst>
          </p:nvPr>
        </p:nvGraphicFramePr>
        <p:xfrm>
          <a:off x="632097" y="3470275"/>
          <a:ext cx="1351623" cy="686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850531" imgH="431613" progId="Equation.DSMT4">
                  <p:embed/>
                </p:oleObj>
              </mc:Choice>
              <mc:Fallback>
                <p:oleObj name="Equation" r:id="rId8" imgW="850531" imgH="431613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97" y="3470275"/>
                        <a:ext cx="1351623" cy="686082"/>
                      </a:xfrm>
                      <a:prstGeom prst="rect">
                        <a:avLst/>
                      </a:prstGeom>
                      <a:solidFill>
                        <a:schemeClr val="bg1">
                          <a:alpha val="65097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470275"/>
              </p:ext>
            </p:extLst>
          </p:nvPr>
        </p:nvGraphicFramePr>
        <p:xfrm>
          <a:off x="3653770" y="3436937"/>
          <a:ext cx="1648668" cy="719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129810" imgH="469696" progId="Equation.DSMT4">
                  <p:embed/>
                </p:oleObj>
              </mc:Choice>
              <mc:Fallback>
                <p:oleObj name="Equation" r:id="rId10" imgW="1129810" imgH="469696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770" y="3436937"/>
                        <a:ext cx="1648668" cy="719419"/>
                      </a:xfrm>
                      <a:prstGeom prst="rect">
                        <a:avLst/>
                      </a:prstGeom>
                      <a:solidFill>
                        <a:schemeClr val="bg1">
                          <a:alpha val="65881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Oval 124"/>
          <p:cNvSpPr/>
          <p:nvPr/>
        </p:nvSpPr>
        <p:spPr>
          <a:xfrm>
            <a:off x="2972732" y="497046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6" name="Oval 125"/>
          <p:cNvSpPr/>
          <p:nvPr/>
        </p:nvSpPr>
        <p:spPr>
          <a:xfrm>
            <a:off x="3182282" y="52943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3372782" y="560863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3553757" y="592296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3772832" y="62468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3972857" y="658018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2972732" y="433228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3191807" y="400843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3" name="Oval 132"/>
          <p:cNvSpPr/>
          <p:nvPr/>
        </p:nvSpPr>
        <p:spPr>
          <a:xfrm>
            <a:off x="3382307" y="368458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4" name="Oval 133"/>
          <p:cNvSpPr/>
          <p:nvPr/>
        </p:nvSpPr>
        <p:spPr>
          <a:xfrm>
            <a:off x="3582332" y="336073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5" name="Oval 134"/>
          <p:cNvSpPr/>
          <p:nvPr/>
        </p:nvSpPr>
        <p:spPr>
          <a:xfrm>
            <a:off x="3801407" y="30464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6" name="Oval 135"/>
          <p:cNvSpPr/>
          <p:nvPr/>
        </p:nvSpPr>
        <p:spPr>
          <a:xfrm>
            <a:off x="3972857" y="27416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38281"/>
              </p:ext>
            </p:extLst>
          </p:nvPr>
        </p:nvGraphicFramePr>
        <p:xfrm>
          <a:off x="2304044" y="2155437"/>
          <a:ext cx="1012043" cy="494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380880" imgH="177480" progId="Equation.DSMT4">
                  <p:embed/>
                </p:oleObj>
              </mc:Choice>
              <mc:Fallback>
                <p:oleObj name="Equation" r:id="rId12" imgW="380880" imgH="177480" progId="Equation.DSMT4">
                  <p:embed/>
                  <p:pic>
                    <p:nvPicPr>
                      <p:cNvPr id="1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4044" y="2155437"/>
                        <a:ext cx="1012043" cy="4944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2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00"/>
                            </p:stCondLst>
                            <p:childTnLst>
                              <p:par>
                                <p:cTn id="2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 animBg="1"/>
      <p:bldP spid="121" grpId="0" animBg="1"/>
      <p:bldP spid="121" grpId="1" animBg="1"/>
      <p:bldP spid="122" grpId="0" animBg="1"/>
      <p:bldP spid="122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562074"/>
          </a:xfrm>
        </p:spPr>
        <p:txBody>
          <a:bodyPr>
            <a:normAutofit/>
          </a:bodyPr>
          <a:lstStyle/>
          <a:p>
            <a:r>
              <a:rPr lang="en-CA" sz="2400" dirty="0"/>
              <a:t>Practice: Graph the following functions: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966396"/>
              </p:ext>
            </p:extLst>
          </p:nvPr>
        </p:nvGraphicFramePr>
        <p:xfrm>
          <a:off x="149225" y="981075"/>
          <a:ext cx="20351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736560" imgH="253800" progId="Equation.DSMT4">
                  <p:embed/>
                </p:oleObj>
              </mc:Choice>
              <mc:Fallback>
                <p:oleObj name="Equation" r:id="rId4" imgW="73656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981075"/>
                        <a:ext cx="20351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076322"/>
              </p:ext>
            </p:extLst>
          </p:nvPr>
        </p:nvGraphicFramePr>
        <p:xfrm>
          <a:off x="4735289" y="1052513"/>
          <a:ext cx="22129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799920" imgH="253800" progId="Equation.DSMT4">
                  <p:embed/>
                </p:oleObj>
              </mc:Choice>
              <mc:Fallback>
                <p:oleObj name="Equation" r:id="rId6" imgW="79992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289" y="1052513"/>
                        <a:ext cx="22129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216257"/>
              </p:ext>
            </p:extLst>
          </p:nvPr>
        </p:nvGraphicFramePr>
        <p:xfrm>
          <a:off x="2771800" y="1052736"/>
          <a:ext cx="1454150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660400" imgH="1193800" progId="Equation.DSMT4">
                  <p:embed/>
                </p:oleObj>
              </mc:Choice>
              <mc:Fallback>
                <p:oleObj name="Equation" r:id="rId8" imgW="660400" imgH="119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052736"/>
                        <a:ext cx="1454150" cy="262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901609"/>
              </p:ext>
            </p:extLst>
          </p:nvPr>
        </p:nvGraphicFramePr>
        <p:xfrm>
          <a:off x="3016250" y="1670050"/>
          <a:ext cx="2508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1670050"/>
                        <a:ext cx="2508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94169"/>
              </p:ext>
            </p:extLst>
          </p:nvPr>
        </p:nvGraphicFramePr>
        <p:xfrm>
          <a:off x="3001963" y="2205038"/>
          <a:ext cx="2778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26720" imgH="164880" progId="Equation.DSMT4">
                  <p:embed/>
                </p:oleObj>
              </mc:Choice>
              <mc:Fallback>
                <p:oleObj name="Equation" r:id="rId12" imgW="126720" imgH="164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2205038"/>
                        <a:ext cx="2778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177356"/>
              </p:ext>
            </p:extLst>
          </p:nvPr>
        </p:nvGraphicFramePr>
        <p:xfrm>
          <a:off x="3001963" y="2695575"/>
          <a:ext cx="279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2695575"/>
                        <a:ext cx="279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869096"/>
              </p:ext>
            </p:extLst>
          </p:nvPr>
        </p:nvGraphicFramePr>
        <p:xfrm>
          <a:off x="3052763" y="3213100"/>
          <a:ext cx="1952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88560" imgH="164880" progId="Equation.DSMT4">
                  <p:embed/>
                </p:oleObj>
              </mc:Choice>
              <mc:Fallback>
                <p:oleObj name="Equation" r:id="rId16" imgW="88560" imgH="1648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3213100"/>
                        <a:ext cx="1952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0688"/>
              </p:ext>
            </p:extLst>
          </p:nvPr>
        </p:nvGraphicFramePr>
        <p:xfrm>
          <a:off x="3730650" y="1628999"/>
          <a:ext cx="279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50" y="1628999"/>
                        <a:ext cx="279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810225"/>
              </p:ext>
            </p:extLst>
          </p:nvPr>
        </p:nvGraphicFramePr>
        <p:xfrm>
          <a:off x="3771925" y="2163986"/>
          <a:ext cx="1952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88707" imgH="164742" progId="Equation.DSMT4">
                  <p:embed/>
                </p:oleObj>
              </mc:Choice>
              <mc:Fallback>
                <p:oleObj name="Equation" r:id="rId20" imgW="88707" imgH="164742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25" y="2163986"/>
                        <a:ext cx="1952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463025"/>
              </p:ext>
            </p:extLst>
          </p:nvPr>
        </p:nvGraphicFramePr>
        <p:xfrm>
          <a:off x="3744913" y="2652713"/>
          <a:ext cx="2508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913" y="2652713"/>
                        <a:ext cx="2508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226923"/>
              </p:ext>
            </p:extLst>
          </p:nvPr>
        </p:nvGraphicFramePr>
        <p:xfrm>
          <a:off x="3714442" y="3187061"/>
          <a:ext cx="2778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442" y="3187061"/>
                        <a:ext cx="27781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167550"/>
              </p:ext>
            </p:extLst>
          </p:nvPr>
        </p:nvGraphicFramePr>
        <p:xfrm>
          <a:off x="7164288" y="1052736"/>
          <a:ext cx="1454150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660400" imgH="1193800" progId="Equation.DSMT4">
                  <p:embed/>
                </p:oleObj>
              </mc:Choice>
              <mc:Fallback>
                <p:oleObj name="Equation" r:id="rId26" imgW="660400" imgH="119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052736"/>
                        <a:ext cx="1454150" cy="262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654714"/>
              </p:ext>
            </p:extLst>
          </p:nvPr>
        </p:nvGraphicFramePr>
        <p:xfrm>
          <a:off x="7312025" y="1684338"/>
          <a:ext cx="4460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7" imgW="203040" imgH="164880" progId="Equation.DSMT4">
                  <p:embed/>
                </p:oleObj>
              </mc:Choice>
              <mc:Fallback>
                <p:oleObj name="Equation" r:id="rId27" imgW="203040" imgH="1648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2025" y="1684338"/>
                        <a:ext cx="4460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373521"/>
              </p:ext>
            </p:extLst>
          </p:nvPr>
        </p:nvGraphicFramePr>
        <p:xfrm>
          <a:off x="7310438" y="2205038"/>
          <a:ext cx="4460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29" imgW="203040" imgH="164880" progId="Equation.DSMT4">
                  <p:embed/>
                </p:oleObj>
              </mc:Choice>
              <mc:Fallback>
                <p:oleObj name="Equation" r:id="rId29" imgW="203040" imgH="1648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8" y="2205038"/>
                        <a:ext cx="4460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99346"/>
              </p:ext>
            </p:extLst>
          </p:nvPr>
        </p:nvGraphicFramePr>
        <p:xfrm>
          <a:off x="7394575" y="2695575"/>
          <a:ext cx="279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1" imgW="126720" imgH="177480" progId="Equation.DSMT4">
                  <p:embed/>
                </p:oleObj>
              </mc:Choice>
              <mc:Fallback>
                <p:oleObj name="Equation" r:id="rId31" imgW="12672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4575" y="2695575"/>
                        <a:ext cx="279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356228"/>
              </p:ext>
            </p:extLst>
          </p:nvPr>
        </p:nvGraphicFramePr>
        <p:xfrm>
          <a:off x="7321550" y="3200400"/>
          <a:ext cx="4445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3" imgW="203040" imgH="177480" progId="Equation.DSMT4">
                  <p:embed/>
                </p:oleObj>
              </mc:Choice>
              <mc:Fallback>
                <p:oleObj name="Equation" r:id="rId33" imgW="20304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1550" y="3200400"/>
                        <a:ext cx="44450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436173"/>
              </p:ext>
            </p:extLst>
          </p:nvPr>
        </p:nvGraphicFramePr>
        <p:xfrm>
          <a:off x="8123138" y="1628999"/>
          <a:ext cx="279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5" imgW="126725" imgH="177415" progId="Equation.DSMT4">
                  <p:embed/>
                </p:oleObj>
              </mc:Choice>
              <mc:Fallback>
                <p:oleObj name="Equation" r:id="rId35" imgW="126725" imgH="177415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138" y="1628999"/>
                        <a:ext cx="279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204492"/>
              </p:ext>
            </p:extLst>
          </p:nvPr>
        </p:nvGraphicFramePr>
        <p:xfrm>
          <a:off x="8082294" y="2191059"/>
          <a:ext cx="279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6" imgW="126720" imgH="164880" progId="Equation.DSMT4">
                  <p:embed/>
                </p:oleObj>
              </mc:Choice>
              <mc:Fallback>
                <p:oleObj name="Equation" r:id="rId36" imgW="126720" imgH="1648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2294" y="2191059"/>
                        <a:ext cx="2794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262135"/>
              </p:ext>
            </p:extLst>
          </p:nvPr>
        </p:nvGraphicFramePr>
        <p:xfrm>
          <a:off x="8123138" y="2667224"/>
          <a:ext cx="279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8" imgW="126720" imgH="164880" progId="Equation.DSMT4">
                  <p:embed/>
                </p:oleObj>
              </mc:Choice>
              <mc:Fallback>
                <p:oleObj name="Equation" r:id="rId38" imgW="126720" imgH="1648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138" y="2667224"/>
                        <a:ext cx="2794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310928"/>
              </p:ext>
            </p:extLst>
          </p:nvPr>
        </p:nvGraphicFramePr>
        <p:xfrm>
          <a:off x="8133302" y="3172997"/>
          <a:ext cx="2508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0" imgW="114102" imgH="177492" progId="Equation.DSMT4">
                  <p:embed/>
                </p:oleObj>
              </mc:Choice>
              <mc:Fallback>
                <p:oleObj name="Equation" r:id="rId40" imgW="114102" imgH="177492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3302" y="3172997"/>
                        <a:ext cx="2508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15"/>
          <p:cNvGrpSpPr>
            <a:grpSpLocks noChangeAspect="1"/>
          </p:cNvGrpSpPr>
          <p:nvPr/>
        </p:nvGrpSpPr>
        <p:grpSpPr bwMode="auto">
          <a:xfrm>
            <a:off x="179512" y="3896998"/>
            <a:ext cx="4007301" cy="2052282"/>
            <a:chOff x="839" y="399"/>
            <a:chExt cx="6139" cy="3144"/>
          </a:xfrm>
        </p:grpSpPr>
        <p:sp>
          <p:nvSpPr>
            <p:cNvPr id="25" name="AutoShape 14"/>
            <p:cNvSpPr>
              <a:spLocks noChangeAspect="1" noChangeArrowheads="1" noTextEdit="1"/>
            </p:cNvSpPr>
            <p:nvPr/>
          </p:nvSpPr>
          <p:spPr bwMode="auto">
            <a:xfrm>
              <a:off x="839" y="405"/>
              <a:ext cx="6139" cy="3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843" y="411"/>
              <a:ext cx="6131" cy="3126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 flipV="1">
              <a:off x="1401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 flipV="1">
              <a:off x="1405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19"/>
            <p:cNvSpPr>
              <a:spLocks noChangeShapeType="1"/>
            </p:cNvSpPr>
            <p:nvPr/>
          </p:nvSpPr>
          <p:spPr bwMode="auto">
            <a:xfrm flipV="1">
              <a:off x="1958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1963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3068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6" name="Line 22"/>
            <p:cNvSpPr>
              <a:spLocks noChangeShapeType="1"/>
            </p:cNvSpPr>
            <p:nvPr/>
          </p:nvSpPr>
          <p:spPr bwMode="auto">
            <a:xfrm flipV="1">
              <a:off x="3073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7" name="Line 23"/>
            <p:cNvSpPr>
              <a:spLocks noChangeShapeType="1"/>
            </p:cNvSpPr>
            <p:nvPr/>
          </p:nvSpPr>
          <p:spPr bwMode="auto">
            <a:xfrm flipV="1">
              <a:off x="3625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8" name="Line 24"/>
            <p:cNvSpPr>
              <a:spLocks noChangeShapeType="1"/>
            </p:cNvSpPr>
            <p:nvPr/>
          </p:nvSpPr>
          <p:spPr bwMode="auto">
            <a:xfrm flipV="1">
              <a:off x="3630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9" name="Line 25"/>
            <p:cNvSpPr>
              <a:spLocks noChangeShapeType="1"/>
            </p:cNvSpPr>
            <p:nvPr/>
          </p:nvSpPr>
          <p:spPr bwMode="auto">
            <a:xfrm flipV="1">
              <a:off x="4183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0" name="Line 26"/>
            <p:cNvSpPr>
              <a:spLocks noChangeShapeType="1"/>
            </p:cNvSpPr>
            <p:nvPr/>
          </p:nvSpPr>
          <p:spPr bwMode="auto">
            <a:xfrm flipV="1">
              <a:off x="4187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1" name="Line 27"/>
            <p:cNvSpPr>
              <a:spLocks noChangeShapeType="1"/>
            </p:cNvSpPr>
            <p:nvPr/>
          </p:nvSpPr>
          <p:spPr bwMode="auto">
            <a:xfrm flipV="1">
              <a:off x="4740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2" name="Line 28"/>
            <p:cNvSpPr>
              <a:spLocks noChangeShapeType="1"/>
            </p:cNvSpPr>
            <p:nvPr/>
          </p:nvSpPr>
          <p:spPr bwMode="auto">
            <a:xfrm flipV="1">
              <a:off x="4744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3" name="Line 29"/>
            <p:cNvSpPr>
              <a:spLocks noChangeShapeType="1"/>
            </p:cNvSpPr>
            <p:nvPr/>
          </p:nvSpPr>
          <p:spPr bwMode="auto">
            <a:xfrm flipV="1">
              <a:off x="5297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4" name="Line 30"/>
            <p:cNvSpPr>
              <a:spLocks noChangeShapeType="1"/>
            </p:cNvSpPr>
            <p:nvPr/>
          </p:nvSpPr>
          <p:spPr bwMode="auto">
            <a:xfrm flipV="1">
              <a:off x="5302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5" name="Line 31"/>
            <p:cNvSpPr>
              <a:spLocks noChangeShapeType="1"/>
            </p:cNvSpPr>
            <p:nvPr/>
          </p:nvSpPr>
          <p:spPr bwMode="auto">
            <a:xfrm flipV="1">
              <a:off x="5850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6" name="Line 32"/>
            <p:cNvSpPr>
              <a:spLocks noChangeShapeType="1"/>
            </p:cNvSpPr>
            <p:nvPr/>
          </p:nvSpPr>
          <p:spPr bwMode="auto">
            <a:xfrm flipV="1">
              <a:off x="5854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7" name="Line 33"/>
            <p:cNvSpPr>
              <a:spLocks noChangeShapeType="1"/>
            </p:cNvSpPr>
            <p:nvPr/>
          </p:nvSpPr>
          <p:spPr bwMode="auto">
            <a:xfrm flipV="1">
              <a:off x="6407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9" name="Line 34"/>
            <p:cNvSpPr>
              <a:spLocks noChangeShapeType="1"/>
            </p:cNvSpPr>
            <p:nvPr/>
          </p:nvSpPr>
          <p:spPr bwMode="auto">
            <a:xfrm flipV="1">
              <a:off x="6412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0" name="Line 35"/>
            <p:cNvSpPr>
              <a:spLocks noChangeShapeType="1"/>
            </p:cNvSpPr>
            <p:nvPr/>
          </p:nvSpPr>
          <p:spPr bwMode="auto">
            <a:xfrm>
              <a:off x="848" y="2487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1" name="Line 36"/>
            <p:cNvSpPr>
              <a:spLocks noChangeShapeType="1"/>
            </p:cNvSpPr>
            <p:nvPr/>
          </p:nvSpPr>
          <p:spPr bwMode="auto">
            <a:xfrm>
              <a:off x="848" y="2493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2" name="Line 37"/>
            <p:cNvSpPr>
              <a:spLocks noChangeShapeType="1"/>
            </p:cNvSpPr>
            <p:nvPr/>
          </p:nvSpPr>
          <p:spPr bwMode="auto">
            <a:xfrm>
              <a:off x="848" y="1965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3" name="Line 38"/>
            <p:cNvSpPr>
              <a:spLocks noChangeShapeType="1"/>
            </p:cNvSpPr>
            <p:nvPr/>
          </p:nvSpPr>
          <p:spPr bwMode="auto">
            <a:xfrm>
              <a:off x="848" y="1971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4" name="Line 39"/>
            <p:cNvSpPr>
              <a:spLocks noChangeShapeType="1"/>
            </p:cNvSpPr>
            <p:nvPr/>
          </p:nvSpPr>
          <p:spPr bwMode="auto">
            <a:xfrm>
              <a:off x="848" y="1449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5" name="Line 40"/>
            <p:cNvSpPr>
              <a:spLocks noChangeShapeType="1"/>
            </p:cNvSpPr>
            <p:nvPr/>
          </p:nvSpPr>
          <p:spPr bwMode="auto">
            <a:xfrm>
              <a:off x="848" y="1455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6" name="Line 41"/>
            <p:cNvSpPr>
              <a:spLocks noChangeShapeType="1"/>
            </p:cNvSpPr>
            <p:nvPr/>
          </p:nvSpPr>
          <p:spPr bwMode="auto">
            <a:xfrm>
              <a:off x="848" y="927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7" name="Line 42"/>
            <p:cNvSpPr>
              <a:spLocks noChangeShapeType="1"/>
            </p:cNvSpPr>
            <p:nvPr/>
          </p:nvSpPr>
          <p:spPr bwMode="auto">
            <a:xfrm>
              <a:off x="848" y="933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8" name="Line 43"/>
            <p:cNvSpPr>
              <a:spLocks noChangeShapeType="1"/>
            </p:cNvSpPr>
            <p:nvPr/>
          </p:nvSpPr>
          <p:spPr bwMode="auto">
            <a:xfrm>
              <a:off x="848" y="2997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9" name="Line 44"/>
            <p:cNvSpPr>
              <a:spLocks noChangeShapeType="1"/>
            </p:cNvSpPr>
            <p:nvPr/>
          </p:nvSpPr>
          <p:spPr bwMode="auto">
            <a:xfrm>
              <a:off x="848" y="3003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0" name="Line 45"/>
            <p:cNvSpPr>
              <a:spLocks noChangeShapeType="1"/>
            </p:cNvSpPr>
            <p:nvPr/>
          </p:nvSpPr>
          <p:spPr bwMode="auto">
            <a:xfrm>
              <a:off x="848" y="3009"/>
              <a:ext cx="6126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1" name="Line 46"/>
            <p:cNvSpPr>
              <a:spLocks noChangeShapeType="1"/>
            </p:cNvSpPr>
            <p:nvPr/>
          </p:nvSpPr>
          <p:spPr bwMode="auto">
            <a:xfrm>
              <a:off x="848" y="3015"/>
              <a:ext cx="61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2" name="Rectangle 47"/>
            <p:cNvSpPr>
              <a:spLocks noChangeArrowheads="1"/>
            </p:cNvSpPr>
            <p:nvPr/>
          </p:nvSpPr>
          <p:spPr bwMode="auto">
            <a:xfrm>
              <a:off x="6880" y="2817"/>
              <a:ext cx="7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3" name="Freeform 48"/>
            <p:cNvSpPr>
              <a:spLocks/>
            </p:cNvSpPr>
            <p:nvPr/>
          </p:nvSpPr>
          <p:spPr bwMode="auto">
            <a:xfrm>
              <a:off x="6924" y="2955"/>
              <a:ext cx="41" cy="108"/>
            </a:xfrm>
            <a:custGeom>
              <a:avLst/>
              <a:gdLst>
                <a:gd name="T0" fmla="*/ 0 w 41"/>
                <a:gd name="T1" fmla="*/ 0 h 108"/>
                <a:gd name="T2" fmla="*/ 41 w 41"/>
                <a:gd name="T3" fmla="*/ 54 h 108"/>
                <a:gd name="T4" fmla="*/ 0 w 41"/>
                <a:gd name="T5" fmla="*/ 108 h 108"/>
                <a:gd name="T6" fmla="*/ 0 w 41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108">
                  <a:moveTo>
                    <a:pt x="0" y="0"/>
                  </a:moveTo>
                  <a:lnTo>
                    <a:pt x="41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4" name="Line 49"/>
            <p:cNvSpPr>
              <a:spLocks noChangeShapeType="1"/>
            </p:cNvSpPr>
            <p:nvPr/>
          </p:nvSpPr>
          <p:spPr bwMode="auto">
            <a:xfrm flipV="1">
              <a:off x="2506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5" name="Line 50"/>
            <p:cNvSpPr>
              <a:spLocks noChangeShapeType="1"/>
            </p:cNvSpPr>
            <p:nvPr/>
          </p:nvSpPr>
          <p:spPr bwMode="auto">
            <a:xfrm flipV="1">
              <a:off x="2511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6" name="Line 51"/>
            <p:cNvSpPr>
              <a:spLocks noChangeShapeType="1"/>
            </p:cNvSpPr>
            <p:nvPr/>
          </p:nvSpPr>
          <p:spPr bwMode="auto">
            <a:xfrm flipV="1">
              <a:off x="2515" y="411"/>
              <a:ext cx="0" cy="312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7" name="Line 52"/>
            <p:cNvSpPr>
              <a:spLocks noChangeShapeType="1"/>
            </p:cNvSpPr>
            <p:nvPr/>
          </p:nvSpPr>
          <p:spPr bwMode="auto">
            <a:xfrm flipV="1">
              <a:off x="2520" y="411"/>
              <a:ext cx="0" cy="31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8" name="Rectangle 53"/>
            <p:cNvSpPr>
              <a:spLocks noChangeArrowheads="1"/>
            </p:cNvSpPr>
            <p:nvPr/>
          </p:nvSpPr>
          <p:spPr bwMode="auto">
            <a:xfrm>
              <a:off x="2569" y="399"/>
              <a:ext cx="7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9" name="Freeform 54"/>
            <p:cNvSpPr>
              <a:spLocks/>
            </p:cNvSpPr>
            <p:nvPr/>
          </p:nvSpPr>
          <p:spPr bwMode="auto">
            <a:xfrm>
              <a:off x="2475" y="417"/>
              <a:ext cx="81" cy="54"/>
            </a:xfrm>
            <a:custGeom>
              <a:avLst/>
              <a:gdLst>
                <a:gd name="T0" fmla="*/ 0 w 81"/>
                <a:gd name="T1" fmla="*/ 54 h 54"/>
                <a:gd name="T2" fmla="*/ 40 w 81"/>
                <a:gd name="T3" fmla="*/ 0 h 54"/>
                <a:gd name="T4" fmla="*/ 81 w 81"/>
                <a:gd name="T5" fmla="*/ 54 h 54"/>
                <a:gd name="T6" fmla="*/ 0 w 81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4">
                  <a:moveTo>
                    <a:pt x="0" y="54"/>
                  </a:moveTo>
                  <a:lnTo>
                    <a:pt x="40" y="0"/>
                  </a:lnTo>
                  <a:lnTo>
                    <a:pt x="8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0" name="Rectangle 55"/>
            <p:cNvSpPr>
              <a:spLocks noChangeArrowheads="1"/>
            </p:cNvSpPr>
            <p:nvPr/>
          </p:nvSpPr>
          <p:spPr bwMode="auto">
            <a:xfrm>
              <a:off x="843" y="411"/>
              <a:ext cx="6131" cy="3126"/>
            </a:xfrm>
            <a:prstGeom prst="rect">
              <a:avLst/>
            </a:prstGeom>
            <a:noFill/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1" name="Line 56"/>
            <p:cNvSpPr>
              <a:spLocks noChangeShapeType="1"/>
            </p:cNvSpPr>
            <p:nvPr/>
          </p:nvSpPr>
          <p:spPr bwMode="auto">
            <a:xfrm>
              <a:off x="1405" y="2973"/>
              <a:ext cx="0" cy="7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2" name="Rectangle 57"/>
            <p:cNvSpPr>
              <a:spLocks noChangeArrowheads="1"/>
            </p:cNvSpPr>
            <p:nvPr/>
          </p:nvSpPr>
          <p:spPr bwMode="auto">
            <a:xfrm>
              <a:off x="1356" y="3051"/>
              <a:ext cx="1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Line 58"/>
            <p:cNvSpPr>
              <a:spLocks noChangeShapeType="1"/>
            </p:cNvSpPr>
            <p:nvPr/>
          </p:nvSpPr>
          <p:spPr bwMode="auto">
            <a:xfrm>
              <a:off x="1963" y="2973"/>
              <a:ext cx="0" cy="7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4" name="Rectangle 59"/>
            <p:cNvSpPr>
              <a:spLocks noChangeArrowheads="1"/>
            </p:cNvSpPr>
            <p:nvPr/>
          </p:nvSpPr>
          <p:spPr bwMode="auto">
            <a:xfrm>
              <a:off x="1913" y="3051"/>
              <a:ext cx="1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5" name="Rectangle 60"/>
            <p:cNvSpPr>
              <a:spLocks noChangeArrowheads="1"/>
            </p:cNvSpPr>
            <p:nvPr/>
          </p:nvSpPr>
          <p:spPr bwMode="auto">
            <a:xfrm>
              <a:off x="2533" y="3051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6" name="Line 61"/>
            <p:cNvSpPr>
              <a:spLocks noChangeShapeType="1"/>
            </p:cNvSpPr>
            <p:nvPr/>
          </p:nvSpPr>
          <p:spPr bwMode="auto">
            <a:xfrm>
              <a:off x="3073" y="2973"/>
              <a:ext cx="0" cy="7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7" name="Rectangle 62"/>
            <p:cNvSpPr>
              <a:spLocks noChangeArrowheads="1"/>
            </p:cNvSpPr>
            <p:nvPr/>
          </p:nvSpPr>
          <p:spPr bwMode="auto">
            <a:xfrm>
              <a:off x="3077" y="3051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8" name="Line 63"/>
            <p:cNvSpPr>
              <a:spLocks noChangeShapeType="1"/>
            </p:cNvSpPr>
            <p:nvPr/>
          </p:nvSpPr>
          <p:spPr bwMode="auto">
            <a:xfrm>
              <a:off x="3630" y="2973"/>
              <a:ext cx="0" cy="7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9" name="Rectangle 64"/>
            <p:cNvSpPr>
              <a:spLocks noChangeArrowheads="1"/>
            </p:cNvSpPr>
            <p:nvPr/>
          </p:nvSpPr>
          <p:spPr bwMode="auto">
            <a:xfrm>
              <a:off x="3634" y="3051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0" name="Line 65"/>
            <p:cNvSpPr>
              <a:spLocks noChangeShapeType="1"/>
            </p:cNvSpPr>
            <p:nvPr/>
          </p:nvSpPr>
          <p:spPr bwMode="auto">
            <a:xfrm>
              <a:off x="4187" y="2973"/>
              <a:ext cx="0" cy="7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1" name="Rectangle 66"/>
            <p:cNvSpPr>
              <a:spLocks noChangeArrowheads="1"/>
            </p:cNvSpPr>
            <p:nvPr/>
          </p:nvSpPr>
          <p:spPr bwMode="auto">
            <a:xfrm>
              <a:off x="4192" y="3051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2" name="Line 67"/>
            <p:cNvSpPr>
              <a:spLocks noChangeShapeType="1"/>
            </p:cNvSpPr>
            <p:nvPr/>
          </p:nvSpPr>
          <p:spPr bwMode="auto">
            <a:xfrm>
              <a:off x="4744" y="2973"/>
              <a:ext cx="0" cy="7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3" name="Rectangle 68"/>
            <p:cNvSpPr>
              <a:spLocks noChangeArrowheads="1"/>
            </p:cNvSpPr>
            <p:nvPr/>
          </p:nvSpPr>
          <p:spPr bwMode="auto">
            <a:xfrm>
              <a:off x="4749" y="3051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4" name="Line 69"/>
            <p:cNvSpPr>
              <a:spLocks noChangeShapeType="1"/>
            </p:cNvSpPr>
            <p:nvPr/>
          </p:nvSpPr>
          <p:spPr bwMode="auto">
            <a:xfrm>
              <a:off x="5302" y="2973"/>
              <a:ext cx="0" cy="7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5" name="Rectangle 70"/>
            <p:cNvSpPr>
              <a:spLocks noChangeArrowheads="1"/>
            </p:cNvSpPr>
            <p:nvPr/>
          </p:nvSpPr>
          <p:spPr bwMode="auto">
            <a:xfrm>
              <a:off x="5306" y="3051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6" name="Line 71"/>
            <p:cNvSpPr>
              <a:spLocks noChangeShapeType="1"/>
            </p:cNvSpPr>
            <p:nvPr/>
          </p:nvSpPr>
          <p:spPr bwMode="auto">
            <a:xfrm>
              <a:off x="5854" y="2973"/>
              <a:ext cx="0" cy="7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7" name="Rectangle 72"/>
            <p:cNvSpPr>
              <a:spLocks noChangeArrowheads="1"/>
            </p:cNvSpPr>
            <p:nvPr/>
          </p:nvSpPr>
          <p:spPr bwMode="auto">
            <a:xfrm>
              <a:off x="5859" y="3051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8" name="Line 73"/>
            <p:cNvSpPr>
              <a:spLocks noChangeShapeType="1"/>
            </p:cNvSpPr>
            <p:nvPr/>
          </p:nvSpPr>
          <p:spPr bwMode="auto">
            <a:xfrm>
              <a:off x="6412" y="2973"/>
              <a:ext cx="0" cy="7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9" name="Rectangle 74"/>
            <p:cNvSpPr>
              <a:spLocks noChangeArrowheads="1"/>
            </p:cNvSpPr>
            <p:nvPr/>
          </p:nvSpPr>
          <p:spPr bwMode="auto">
            <a:xfrm>
              <a:off x="6416" y="3051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0" name="Rectangle 75"/>
            <p:cNvSpPr>
              <a:spLocks noChangeArrowheads="1"/>
            </p:cNvSpPr>
            <p:nvPr/>
          </p:nvSpPr>
          <p:spPr bwMode="auto">
            <a:xfrm>
              <a:off x="2434" y="2433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1" name="Line 76"/>
            <p:cNvSpPr>
              <a:spLocks noChangeShapeType="1"/>
            </p:cNvSpPr>
            <p:nvPr/>
          </p:nvSpPr>
          <p:spPr bwMode="auto">
            <a:xfrm>
              <a:off x="2488" y="2493"/>
              <a:ext cx="59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2" name="Rectangle 77"/>
            <p:cNvSpPr>
              <a:spLocks noChangeArrowheads="1"/>
            </p:cNvSpPr>
            <p:nvPr/>
          </p:nvSpPr>
          <p:spPr bwMode="auto">
            <a:xfrm>
              <a:off x="2434" y="1911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3" name="Line 78"/>
            <p:cNvSpPr>
              <a:spLocks noChangeShapeType="1"/>
            </p:cNvSpPr>
            <p:nvPr/>
          </p:nvSpPr>
          <p:spPr bwMode="auto">
            <a:xfrm>
              <a:off x="2488" y="1971"/>
              <a:ext cx="59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4" name="Rectangle 79"/>
            <p:cNvSpPr>
              <a:spLocks noChangeArrowheads="1"/>
            </p:cNvSpPr>
            <p:nvPr/>
          </p:nvSpPr>
          <p:spPr bwMode="auto">
            <a:xfrm>
              <a:off x="2434" y="1395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5" name="Line 80"/>
            <p:cNvSpPr>
              <a:spLocks noChangeShapeType="1"/>
            </p:cNvSpPr>
            <p:nvPr/>
          </p:nvSpPr>
          <p:spPr bwMode="auto">
            <a:xfrm>
              <a:off x="2488" y="1455"/>
              <a:ext cx="59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6" name="Rectangle 81"/>
            <p:cNvSpPr>
              <a:spLocks noChangeArrowheads="1"/>
            </p:cNvSpPr>
            <p:nvPr/>
          </p:nvSpPr>
          <p:spPr bwMode="auto">
            <a:xfrm>
              <a:off x="2434" y="873"/>
              <a:ext cx="9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7" name="Line 82"/>
            <p:cNvSpPr>
              <a:spLocks noChangeShapeType="1"/>
            </p:cNvSpPr>
            <p:nvPr/>
          </p:nvSpPr>
          <p:spPr bwMode="auto">
            <a:xfrm>
              <a:off x="2488" y="933"/>
              <a:ext cx="59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8" name="Freeform 83"/>
            <p:cNvSpPr>
              <a:spLocks/>
            </p:cNvSpPr>
            <p:nvPr/>
          </p:nvSpPr>
          <p:spPr bwMode="auto">
            <a:xfrm>
              <a:off x="1396" y="411"/>
              <a:ext cx="27" cy="24"/>
            </a:xfrm>
            <a:custGeom>
              <a:avLst/>
              <a:gdLst>
                <a:gd name="T0" fmla="*/ 6 w 6"/>
                <a:gd name="T1" fmla="*/ 4 h 4"/>
                <a:gd name="T2" fmla="*/ 4 w 6"/>
                <a:gd name="T3" fmla="*/ 3 h 4"/>
                <a:gd name="T4" fmla="*/ 2 w 6"/>
                <a:gd name="T5" fmla="*/ 1 h 4"/>
                <a:gd name="T6" fmla="*/ 0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6" y="4"/>
                  </a:moveTo>
                  <a:lnTo>
                    <a:pt x="4" y="3"/>
                  </a:lnTo>
                  <a:lnTo>
                    <a:pt x="2" y="1"/>
                  </a:lnTo>
                  <a:lnTo>
                    <a:pt x="0" y="0"/>
                  </a:lnTo>
                </a:path>
              </a:pathLst>
            </a:cu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0" name="Rectangle 85"/>
            <p:cNvSpPr>
              <a:spLocks noChangeArrowheads="1"/>
            </p:cNvSpPr>
            <p:nvPr/>
          </p:nvSpPr>
          <p:spPr bwMode="auto">
            <a:xfrm>
              <a:off x="843" y="411"/>
              <a:ext cx="6131" cy="3126"/>
            </a:xfrm>
            <a:prstGeom prst="rect">
              <a:avLst/>
            </a:prstGeom>
            <a:noFill/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161" name="Group 89"/>
          <p:cNvGrpSpPr>
            <a:grpSpLocks noChangeAspect="1"/>
          </p:cNvGrpSpPr>
          <p:nvPr/>
        </p:nvGrpSpPr>
        <p:grpSpPr bwMode="auto">
          <a:xfrm>
            <a:off x="4763170" y="3878517"/>
            <a:ext cx="3913286" cy="2142771"/>
            <a:chOff x="-1218" y="422"/>
            <a:chExt cx="8196" cy="3144"/>
          </a:xfrm>
        </p:grpSpPr>
        <p:sp>
          <p:nvSpPr>
            <p:cNvPr id="4162" name="AutoShape 88"/>
            <p:cNvSpPr>
              <a:spLocks noChangeAspect="1" noChangeArrowheads="1" noTextEdit="1"/>
            </p:cNvSpPr>
            <p:nvPr/>
          </p:nvSpPr>
          <p:spPr bwMode="auto">
            <a:xfrm>
              <a:off x="-1218" y="428"/>
              <a:ext cx="8196" cy="3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3" name="Rectangle 90"/>
            <p:cNvSpPr>
              <a:spLocks noChangeArrowheads="1"/>
            </p:cNvSpPr>
            <p:nvPr/>
          </p:nvSpPr>
          <p:spPr bwMode="auto">
            <a:xfrm>
              <a:off x="-1212" y="434"/>
              <a:ext cx="8184" cy="3126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4" name="Line 91"/>
            <p:cNvSpPr>
              <a:spLocks noChangeShapeType="1"/>
            </p:cNvSpPr>
            <p:nvPr/>
          </p:nvSpPr>
          <p:spPr bwMode="auto">
            <a:xfrm flipV="1">
              <a:off x="-468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5" name="Line 92"/>
            <p:cNvSpPr>
              <a:spLocks noChangeShapeType="1"/>
            </p:cNvSpPr>
            <p:nvPr/>
          </p:nvSpPr>
          <p:spPr bwMode="auto">
            <a:xfrm flipV="1">
              <a:off x="-462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6" name="Line 93"/>
            <p:cNvSpPr>
              <a:spLocks noChangeShapeType="1"/>
            </p:cNvSpPr>
            <p:nvPr/>
          </p:nvSpPr>
          <p:spPr bwMode="auto">
            <a:xfrm flipV="1">
              <a:off x="276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7" name="Line 94"/>
            <p:cNvSpPr>
              <a:spLocks noChangeShapeType="1"/>
            </p:cNvSpPr>
            <p:nvPr/>
          </p:nvSpPr>
          <p:spPr bwMode="auto">
            <a:xfrm flipV="1">
              <a:off x="282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8" name="Line 95"/>
            <p:cNvSpPr>
              <a:spLocks noChangeShapeType="1"/>
            </p:cNvSpPr>
            <p:nvPr/>
          </p:nvSpPr>
          <p:spPr bwMode="auto">
            <a:xfrm flipV="1">
              <a:off x="1014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9" name="Line 96"/>
            <p:cNvSpPr>
              <a:spLocks noChangeShapeType="1"/>
            </p:cNvSpPr>
            <p:nvPr/>
          </p:nvSpPr>
          <p:spPr bwMode="auto">
            <a:xfrm flipV="1">
              <a:off x="1020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0" name="Line 97"/>
            <p:cNvSpPr>
              <a:spLocks noChangeShapeType="1"/>
            </p:cNvSpPr>
            <p:nvPr/>
          </p:nvSpPr>
          <p:spPr bwMode="auto">
            <a:xfrm flipV="1">
              <a:off x="1758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1" name="Line 98"/>
            <p:cNvSpPr>
              <a:spLocks noChangeShapeType="1"/>
            </p:cNvSpPr>
            <p:nvPr/>
          </p:nvSpPr>
          <p:spPr bwMode="auto">
            <a:xfrm flipV="1">
              <a:off x="1764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2" name="Line 99"/>
            <p:cNvSpPr>
              <a:spLocks noChangeShapeType="1"/>
            </p:cNvSpPr>
            <p:nvPr/>
          </p:nvSpPr>
          <p:spPr bwMode="auto">
            <a:xfrm flipV="1">
              <a:off x="2502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3" name="Line 100"/>
            <p:cNvSpPr>
              <a:spLocks noChangeShapeType="1"/>
            </p:cNvSpPr>
            <p:nvPr/>
          </p:nvSpPr>
          <p:spPr bwMode="auto">
            <a:xfrm flipV="1">
              <a:off x="2508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4" name="Line 101"/>
            <p:cNvSpPr>
              <a:spLocks noChangeShapeType="1"/>
            </p:cNvSpPr>
            <p:nvPr/>
          </p:nvSpPr>
          <p:spPr bwMode="auto">
            <a:xfrm flipV="1">
              <a:off x="3246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5" name="Line 102"/>
            <p:cNvSpPr>
              <a:spLocks noChangeShapeType="1"/>
            </p:cNvSpPr>
            <p:nvPr/>
          </p:nvSpPr>
          <p:spPr bwMode="auto">
            <a:xfrm flipV="1">
              <a:off x="3252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6" name="Line 103"/>
            <p:cNvSpPr>
              <a:spLocks noChangeShapeType="1"/>
            </p:cNvSpPr>
            <p:nvPr/>
          </p:nvSpPr>
          <p:spPr bwMode="auto">
            <a:xfrm flipV="1">
              <a:off x="3990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7" name="Line 104"/>
            <p:cNvSpPr>
              <a:spLocks noChangeShapeType="1"/>
            </p:cNvSpPr>
            <p:nvPr/>
          </p:nvSpPr>
          <p:spPr bwMode="auto">
            <a:xfrm flipV="1">
              <a:off x="3996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8" name="Line 105"/>
            <p:cNvSpPr>
              <a:spLocks noChangeShapeType="1"/>
            </p:cNvSpPr>
            <p:nvPr/>
          </p:nvSpPr>
          <p:spPr bwMode="auto">
            <a:xfrm flipV="1">
              <a:off x="4734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79" name="Line 106"/>
            <p:cNvSpPr>
              <a:spLocks noChangeShapeType="1"/>
            </p:cNvSpPr>
            <p:nvPr/>
          </p:nvSpPr>
          <p:spPr bwMode="auto">
            <a:xfrm flipV="1">
              <a:off x="4740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0" name="Line 107"/>
            <p:cNvSpPr>
              <a:spLocks noChangeShapeType="1"/>
            </p:cNvSpPr>
            <p:nvPr/>
          </p:nvSpPr>
          <p:spPr bwMode="auto">
            <a:xfrm flipV="1">
              <a:off x="6216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1" name="Line 108"/>
            <p:cNvSpPr>
              <a:spLocks noChangeShapeType="1"/>
            </p:cNvSpPr>
            <p:nvPr/>
          </p:nvSpPr>
          <p:spPr bwMode="auto">
            <a:xfrm flipV="1">
              <a:off x="6222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3" name="Line 109"/>
            <p:cNvSpPr>
              <a:spLocks noChangeShapeType="1"/>
            </p:cNvSpPr>
            <p:nvPr/>
          </p:nvSpPr>
          <p:spPr bwMode="auto">
            <a:xfrm>
              <a:off x="-1206" y="2510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4" name="Line 110"/>
            <p:cNvSpPr>
              <a:spLocks noChangeShapeType="1"/>
            </p:cNvSpPr>
            <p:nvPr/>
          </p:nvSpPr>
          <p:spPr bwMode="auto">
            <a:xfrm>
              <a:off x="-1206" y="2516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5" name="Line 111"/>
            <p:cNvSpPr>
              <a:spLocks noChangeShapeType="1"/>
            </p:cNvSpPr>
            <p:nvPr/>
          </p:nvSpPr>
          <p:spPr bwMode="auto">
            <a:xfrm>
              <a:off x="-1206" y="1988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6" name="Line 112"/>
            <p:cNvSpPr>
              <a:spLocks noChangeShapeType="1"/>
            </p:cNvSpPr>
            <p:nvPr/>
          </p:nvSpPr>
          <p:spPr bwMode="auto">
            <a:xfrm>
              <a:off x="-1206" y="1994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7" name="Line 113"/>
            <p:cNvSpPr>
              <a:spLocks noChangeShapeType="1"/>
            </p:cNvSpPr>
            <p:nvPr/>
          </p:nvSpPr>
          <p:spPr bwMode="auto">
            <a:xfrm>
              <a:off x="-1206" y="1472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8" name="Line 114"/>
            <p:cNvSpPr>
              <a:spLocks noChangeShapeType="1"/>
            </p:cNvSpPr>
            <p:nvPr/>
          </p:nvSpPr>
          <p:spPr bwMode="auto">
            <a:xfrm>
              <a:off x="-1206" y="1478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9" name="Line 115"/>
            <p:cNvSpPr>
              <a:spLocks noChangeShapeType="1"/>
            </p:cNvSpPr>
            <p:nvPr/>
          </p:nvSpPr>
          <p:spPr bwMode="auto">
            <a:xfrm>
              <a:off x="-1206" y="950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0" name="Line 116"/>
            <p:cNvSpPr>
              <a:spLocks noChangeShapeType="1"/>
            </p:cNvSpPr>
            <p:nvPr/>
          </p:nvSpPr>
          <p:spPr bwMode="auto">
            <a:xfrm>
              <a:off x="-1206" y="956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1" name="Line 117"/>
            <p:cNvSpPr>
              <a:spLocks noChangeShapeType="1"/>
            </p:cNvSpPr>
            <p:nvPr/>
          </p:nvSpPr>
          <p:spPr bwMode="auto">
            <a:xfrm>
              <a:off x="-1206" y="3020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2" name="Line 118"/>
            <p:cNvSpPr>
              <a:spLocks noChangeShapeType="1"/>
            </p:cNvSpPr>
            <p:nvPr/>
          </p:nvSpPr>
          <p:spPr bwMode="auto">
            <a:xfrm>
              <a:off x="-1206" y="3026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3" name="Line 119"/>
            <p:cNvSpPr>
              <a:spLocks noChangeShapeType="1"/>
            </p:cNvSpPr>
            <p:nvPr/>
          </p:nvSpPr>
          <p:spPr bwMode="auto">
            <a:xfrm>
              <a:off x="-1206" y="3032"/>
              <a:ext cx="81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4" name="Line 120"/>
            <p:cNvSpPr>
              <a:spLocks noChangeShapeType="1"/>
            </p:cNvSpPr>
            <p:nvPr/>
          </p:nvSpPr>
          <p:spPr bwMode="auto">
            <a:xfrm>
              <a:off x="-1206" y="3038"/>
              <a:ext cx="817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5" name="Rectangle 121"/>
            <p:cNvSpPr>
              <a:spLocks noChangeArrowheads="1"/>
            </p:cNvSpPr>
            <p:nvPr/>
          </p:nvSpPr>
          <p:spPr bwMode="auto">
            <a:xfrm>
              <a:off x="6846" y="2840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6" name="Freeform 122"/>
            <p:cNvSpPr>
              <a:spLocks/>
            </p:cNvSpPr>
            <p:nvPr/>
          </p:nvSpPr>
          <p:spPr bwMode="auto">
            <a:xfrm>
              <a:off x="6906" y="2978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7" name="Line 123"/>
            <p:cNvSpPr>
              <a:spLocks noChangeShapeType="1"/>
            </p:cNvSpPr>
            <p:nvPr/>
          </p:nvSpPr>
          <p:spPr bwMode="auto">
            <a:xfrm flipV="1">
              <a:off x="5466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8" name="Line 124"/>
            <p:cNvSpPr>
              <a:spLocks noChangeShapeType="1"/>
            </p:cNvSpPr>
            <p:nvPr/>
          </p:nvSpPr>
          <p:spPr bwMode="auto">
            <a:xfrm flipV="1">
              <a:off x="5472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9" name="Line 125"/>
            <p:cNvSpPr>
              <a:spLocks noChangeShapeType="1"/>
            </p:cNvSpPr>
            <p:nvPr/>
          </p:nvSpPr>
          <p:spPr bwMode="auto">
            <a:xfrm flipV="1">
              <a:off x="5478" y="434"/>
              <a:ext cx="0" cy="312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00" name="Line 126"/>
            <p:cNvSpPr>
              <a:spLocks noChangeShapeType="1"/>
            </p:cNvSpPr>
            <p:nvPr/>
          </p:nvSpPr>
          <p:spPr bwMode="auto">
            <a:xfrm flipV="1">
              <a:off x="5484" y="434"/>
              <a:ext cx="0" cy="31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01" name="Rectangle 127"/>
            <p:cNvSpPr>
              <a:spLocks noChangeArrowheads="1"/>
            </p:cNvSpPr>
            <p:nvPr/>
          </p:nvSpPr>
          <p:spPr bwMode="auto">
            <a:xfrm>
              <a:off x="5550" y="422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" name="Freeform 128"/>
            <p:cNvSpPr>
              <a:spLocks/>
            </p:cNvSpPr>
            <p:nvPr/>
          </p:nvSpPr>
          <p:spPr bwMode="auto">
            <a:xfrm>
              <a:off x="5424" y="440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03" name="Rectangle 129"/>
            <p:cNvSpPr>
              <a:spLocks noChangeArrowheads="1"/>
            </p:cNvSpPr>
            <p:nvPr/>
          </p:nvSpPr>
          <p:spPr bwMode="auto">
            <a:xfrm>
              <a:off x="-1212" y="434"/>
              <a:ext cx="8184" cy="3126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04" name="Line 130"/>
            <p:cNvSpPr>
              <a:spLocks noChangeShapeType="1"/>
            </p:cNvSpPr>
            <p:nvPr/>
          </p:nvSpPr>
          <p:spPr bwMode="auto">
            <a:xfrm>
              <a:off x="-462" y="2996"/>
              <a:ext cx="0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05" name="Rectangle 131"/>
            <p:cNvSpPr>
              <a:spLocks noChangeArrowheads="1"/>
            </p:cNvSpPr>
            <p:nvPr/>
          </p:nvSpPr>
          <p:spPr bwMode="auto">
            <a:xfrm>
              <a:off x="-528" y="3074"/>
              <a:ext cx="19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6" name="Line 132"/>
            <p:cNvSpPr>
              <a:spLocks noChangeShapeType="1"/>
            </p:cNvSpPr>
            <p:nvPr/>
          </p:nvSpPr>
          <p:spPr bwMode="auto">
            <a:xfrm>
              <a:off x="282" y="2996"/>
              <a:ext cx="0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07" name="Rectangle 133"/>
            <p:cNvSpPr>
              <a:spLocks noChangeArrowheads="1"/>
            </p:cNvSpPr>
            <p:nvPr/>
          </p:nvSpPr>
          <p:spPr bwMode="auto">
            <a:xfrm>
              <a:off x="216" y="3074"/>
              <a:ext cx="19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8" name="Line 134"/>
            <p:cNvSpPr>
              <a:spLocks noChangeShapeType="1"/>
            </p:cNvSpPr>
            <p:nvPr/>
          </p:nvSpPr>
          <p:spPr bwMode="auto">
            <a:xfrm>
              <a:off x="1020" y="2996"/>
              <a:ext cx="0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09" name="Rectangle 135"/>
            <p:cNvSpPr>
              <a:spLocks noChangeArrowheads="1"/>
            </p:cNvSpPr>
            <p:nvPr/>
          </p:nvSpPr>
          <p:spPr bwMode="auto">
            <a:xfrm>
              <a:off x="954" y="3074"/>
              <a:ext cx="19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10" name="Line 136"/>
            <p:cNvSpPr>
              <a:spLocks noChangeShapeType="1"/>
            </p:cNvSpPr>
            <p:nvPr/>
          </p:nvSpPr>
          <p:spPr bwMode="auto">
            <a:xfrm>
              <a:off x="1764" y="2996"/>
              <a:ext cx="0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11" name="Rectangle 137"/>
            <p:cNvSpPr>
              <a:spLocks noChangeArrowheads="1"/>
            </p:cNvSpPr>
            <p:nvPr/>
          </p:nvSpPr>
          <p:spPr bwMode="auto">
            <a:xfrm>
              <a:off x="1698" y="3074"/>
              <a:ext cx="19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12" name="Line 138"/>
            <p:cNvSpPr>
              <a:spLocks noChangeShapeType="1"/>
            </p:cNvSpPr>
            <p:nvPr/>
          </p:nvSpPr>
          <p:spPr bwMode="auto">
            <a:xfrm>
              <a:off x="2508" y="2996"/>
              <a:ext cx="0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13" name="Rectangle 139"/>
            <p:cNvSpPr>
              <a:spLocks noChangeArrowheads="1"/>
            </p:cNvSpPr>
            <p:nvPr/>
          </p:nvSpPr>
          <p:spPr bwMode="auto">
            <a:xfrm>
              <a:off x="2442" y="3074"/>
              <a:ext cx="19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14" name="Line 140"/>
            <p:cNvSpPr>
              <a:spLocks noChangeShapeType="1"/>
            </p:cNvSpPr>
            <p:nvPr/>
          </p:nvSpPr>
          <p:spPr bwMode="auto">
            <a:xfrm>
              <a:off x="3252" y="2996"/>
              <a:ext cx="0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15" name="Rectangle 141"/>
            <p:cNvSpPr>
              <a:spLocks noChangeArrowheads="1"/>
            </p:cNvSpPr>
            <p:nvPr/>
          </p:nvSpPr>
          <p:spPr bwMode="auto">
            <a:xfrm>
              <a:off x="3186" y="3074"/>
              <a:ext cx="19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16" name="Line 142"/>
            <p:cNvSpPr>
              <a:spLocks noChangeShapeType="1"/>
            </p:cNvSpPr>
            <p:nvPr/>
          </p:nvSpPr>
          <p:spPr bwMode="auto">
            <a:xfrm>
              <a:off x="3996" y="2996"/>
              <a:ext cx="0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17" name="Rectangle 143"/>
            <p:cNvSpPr>
              <a:spLocks noChangeArrowheads="1"/>
            </p:cNvSpPr>
            <p:nvPr/>
          </p:nvSpPr>
          <p:spPr bwMode="auto">
            <a:xfrm>
              <a:off x="3930" y="3074"/>
              <a:ext cx="19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18" name="Line 144"/>
            <p:cNvSpPr>
              <a:spLocks noChangeShapeType="1"/>
            </p:cNvSpPr>
            <p:nvPr/>
          </p:nvSpPr>
          <p:spPr bwMode="auto">
            <a:xfrm>
              <a:off x="4740" y="2996"/>
              <a:ext cx="0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19" name="Rectangle 145"/>
            <p:cNvSpPr>
              <a:spLocks noChangeArrowheads="1"/>
            </p:cNvSpPr>
            <p:nvPr/>
          </p:nvSpPr>
          <p:spPr bwMode="auto">
            <a:xfrm>
              <a:off x="4674" y="3074"/>
              <a:ext cx="19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0" name="Rectangle 146"/>
            <p:cNvSpPr>
              <a:spLocks noChangeArrowheads="1"/>
            </p:cNvSpPr>
            <p:nvPr/>
          </p:nvSpPr>
          <p:spPr bwMode="auto">
            <a:xfrm>
              <a:off x="5502" y="3074"/>
              <a:ext cx="13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1" name="Line 147"/>
            <p:cNvSpPr>
              <a:spLocks noChangeShapeType="1"/>
            </p:cNvSpPr>
            <p:nvPr/>
          </p:nvSpPr>
          <p:spPr bwMode="auto">
            <a:xfrm>
              <a:off x="6222" y="2996"/>
              <a:ext cx="0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22" name="Rectangle 148"/>
            <p:cNvSpPr>
              <a:spLocks noChangeArrowheads="1"/>
            </p:cNvSpPr>
            <p:nvPr/>
          </p:nvSpPr>
          <p:spPr bwMode="auto">
            <a:xfrm>
              <a:off x="6228" y="3074"/>
              <a:ext cx="13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3" name="Rectangle 149"/>
            <p:cNvSpPr>
              <a:spLocks noChangeArrowheads="1"/>
            </p:cNvSpPr>
            <p:nvPr/>
          </p:nvSpPr>
          <p:spPr bwMode="auto">
            <a:xfrm>
              <a:off x="5370" y="2456"/>
              <a:ext cx="13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4" name="Line 150"/>
            <p:cNvSpPr>
              <a:spLocks noChangeShapeType="1"/>
            </p:cNvSpPr>
            <p:nvPr/>
          </p:nvSpPr>
          <p:spPr bwMode="auto">
            <a:xfrm>
              <a:off x="5442" y="2516"/>
              <a:ext cx="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25" name="Rectangle 151"/>
            <p:cNvSpPr>
              <a:spLocks noChangeArrowheads="1"/>
            </p:cNvSpPr>
            <p:nvPr/>
          </p:nvSpPr>
          <p:spPr bwMode="auto">
            <a:xfrm>
              <a:off x="5370" y="1934"/>
              <a:ext cx="13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6" name="Line 152"/>
            <p:cNvSpPr>
              <a:spLocks noChangeShapeType="1"/>
            </p:cNvSpPr>
            <p:nvPr/>
          </p:nvSpPr>
          <p:spPr bwMode="auto">
            <a:xfrm>
              <a:off x="5442" y="1994"/>
              <a:ext cx="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27" name="Rectangle 153"/>
            <p:cNvSpPr>
              <a:spLocks noChangeArrowheads="1"/>
            </p:cNvSpPr>
            <p:nvPr/>
          </p:nvSpPr>
          <p:spPr bwMode="auto">
            <a:xfrm>
              <a:off x="5370" y="1418"/>
              <a:ext cx="13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8" name="Line 154"/>
            <p:cNvSpPr>
              <a:spLocks noChangeShapeType="1"/>
            </p:cNvSpPr>
            <p:nvPr/>
          </p:nvSpPr>
          <p:spPr bwMode="auto">
            <a:xfrm>
              <a:off x="5442" y="1478"/>
              <a:ext cx="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29" name="Rectangle 155"/>
            <p:cNvSpPr>
              <a:spLocks noChangeArrowheads="1"/>
            </p:cNvSpPr>
            <p:nvPr/>
          </p:nvSpPr>
          <p:spPr bwMode="auto">
            <a:xfrm>
              <a:off x="5370" y="896"/>
              <a:ext cx="13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30" name="Line 156"/>
            <p:cNvSpPr>
              <a:spLocks noChangeShapeType="1"/>
            </p:cNvSpPr>
            <p:nvPr/>
          </p:nvSpPr>
          <p:spPr bwMode="auto">
            <a:xfrm>
              <a:off x="5442" y="956"/>
              <a:ext cx="78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32" name="Rectangle 158"/>
            <p:cNvSpPr>
              <a:spLocks noChangeArrowheads="1"/>
            </p:cNvSpPr>
            <p:nvPr/>
          </p:nvSpPr>
          <p:spPr bwMode="auto">
            <a:xfrm>
              <a:off x="-1212" y="434"/>
              <a:ext cx="8184" cy="3126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9" name="Freeform 84"/>
          <p:cNvSpPr>
            <a:spLocks/>
          </p:cNvSpPr>
          <p:nvPr/>
        </p:nvSpPr>
        <p:spPr bwMode="auto">
          <a:xfrm>
            <a:off x="560725" y="3904832"/>
            <a:ext cx="3623477" cy="1695874"/>
          </a:xfrm>
          <a:custGeom>
            <a:avLst/>
            <a:gdLst>
              <a:gd name="T0" fmla="*/ 18 w 1235"/>
              <a:gd name="T1" fmla="*/ 16 h 433"/>
              <a:gd name="T2" fmla="*/ 38 w 1235"/>
              <a:gd name="T3" fmla="*/ 30 h 433"/>
              <a:gd name="T4" fmla="*/ 58 w 1235"/>
              <a:gd name="T5" fmla="*/ 44 h 433"/>
              <a:gd name="T6" fmla="*/ 78 w 1235"/>
              <a:gd name="T7" fmla="*/ 58 h 433"/>
              <a:gd name="T8" fmla="*/ 98 w 1235"/>
              <a:gd name="T9" fmla="*/ 72 h 433"/>
              <a:gd name="T10" fmla="*/ 118 w 1235"/>
              <a:gd name="T11" fmla="*/ 86 h 433"/>
              <a:gd name="T12" fmla="*/ 138 w 1235"/>
              <a:gd name="T13" fmla="*/ 100 h 433"/>
              <a:gd name="T14" fmla="*/ 158 w 1235"/>
              <a:gd name="T15" fmla="*/ 114 h 433"/>
              <a:gd name="T16" fmla="*/ 178 w 1235"/>
              <a:gd name="T17" fmla="*/ 128 h 433"/>
              <a:gd name="T18" fmla="*/ 198 w 1235"/>
              <a:gd name="T19" fmla="*/ 142 h 433"/>
              <a:gd name="T20" fmla="*/ 218 w 1235"/>
              <a:gd name="T21" fmla="*/ 156 h 433"/>
              <a:gd name="T22" fmla="*/ 238 w 1235"/>
              <a:gd name="T23" fmla="*/ 170 h 433"/>
              <a:gd name="T24" fmla="*/ 258 w 1235"/>
              <a:gd name="T25" fmla="*/ 184 h 433"/>
              <a:gd name="T26" fmla="*/ 278 w 1235"/>
              <a:gd name="T27" fmla="*/ 198 h 433"/>
              <a:gd name="T28" fmla="*/ 298 w 1235"/>
              <a:gd name="T29" fmla="*/ 212 h 433"/>
              <a:gd name="T30" fmla="*/ 318 w 1235"/>
              <a:gd name="T31" fmla="*/ 226 h 433"/>
              <a:gd name="T32" fmla="*/ 338 w 1235"/>
              <a:gd name="T33" fmla="*/ 240 h 433"/>
              <a:gd name="T34" fmla="*/ 358 w 1235"/>
              <a:gd name="T35" fmla="*/ 254 h 433"/>
              <a:gd name="T36" fmla="*/ 378 w 1235"/>
              <a:gd name="T37" fmla="*/ 268 h 433"/>
              <a:gd name="T38" fmla="*/ 398 w 1235"/>
              <a:gd name="T39" fmla="*/ 282 h 433"/>
              <a:gd name="T40" fmla="*/ 418 w 1235"/>
              <a:gd name="T41" fmla="*/ 296 h 433"/>
              <a:gd name="T42" fmla="*/ 438 w 1235"/>
              <a:gd name="T43" fmla="*/ 310 h 433"/>
              <a:gd name="T44" fmla="*/ 458 w 1235"/>
              <a:gd name="T45" fmla="*/ 324 h 433"/>
              <a:gd name="T46" fmla="*/ 478 w 1235"/>
              <a:gd name="T47" fmla="*/ 338 h 433"/>
              <a:gd name="T48" fmla="*/ 498 w 1235"/>
              <a:gd name="T49" fmla="*/ 352 h 433"/>
              <a:gd name="T50" fmla="*/ 518 w 1235"/>
              <a:gd name="T51" fmla="*/ 366 h 433"/>
              <a:gd name="T52" fmla="*/ 538 w 1235"/>
              <a:gd name="T53" fmla="*/ 380 h 433"/>
              <a:gd name="T54" fmla="*/ 558 w 1235"/>
              <a:gd name="T55" fmla="*/ 394 h 433"/>
              <a:gd name="T56" fmla="*/ 578 w 1235"/>
              <a:gd name="T57" fmla="*/ 408 h 433"/>
              <a:gd name="T58" fmla="*/ 598 w 1235"/>
              <a:gd name="T59" fmla="*/ 422 h 433"/>
              <a:gd name="T60" fmla="*/ 618 w 1235"/>
              <a:gd name="T61" fmla="*/ 431 h 433"/>
              <a:gd name="T62" fmla="*/ 638 w 1235"/>
              <a:gd name="T63" fmla="*/ 417 h 433"/>
              <a:gd name="T64" fmla="*/ 658 w 1235"/>
              <a:gd name="T65" fmla="*/ 403 h 433"/>
              <a:gd name="T66" fmla="*/ 678 w 1235"/>
              <a:gd name="T67" fmla="*/ 389 h 433"/>
              <a:gd name="T68" fmla="*/ 698 w 1235"/>
              <a:gd name="T69" fmla="*/ 375 h 433"/>
              <a:gd name="T70" fmla="*/ 718 w 1235"/>
              <a:gd name="T71" fmla="*/ 361 h 433"/>
              <a:gd name="T72" fmla="*/ 738 w 1235"/>
              <a:gd name="T73" fmla="*/ 348 h 433"/>
              <a:gd name="T74" fmla="*/ 758 w 1235"/>
              <a:gd name="T75" fmla="*/ 334 h 433"/>
              <a:gd name="T76" fmla="*/ 778 w 1235"/>
              <a:gd name="T77" fmla="*/ 320 h 433"/>
              <a:gd name="T78" fmla="*/ 798 w 1235"/>
              <a:gd name="T79" fmla="*/ 306 h 433"/>
              <a:gd name="T80" fmla="*/ 818 w 1235"/>
              <a:gd name="T81" fmla="*/ 292 h 433"/>
              <a:gd name="T82" fmla="*/ 838 w 1235"/>
              <a:gd name="T83" fmla="*/ 278 h 433"/>
              <a:gd name="T84" fmla="*/ 858 w 1235"/>
              <a:gd name="T85" fmla="*/ 264 h 433"/>
              <a:gd name="T86" fmla="*/ 878 w 1235"/>
              <a:gd name="T87" fmla="*/ 250 h 433"/>
              <a:gd name="T88" fmla="*/ 898 w 1235"/>
              <a:gd name="T89" fmla="*/ 236 h 433"/>
              <a:gd name="T90" fmla="*/ 918 w 1235"/>
              <a:gd name="T91" fmla="*/ 222 h 433"/>
              <a:gd name="T92" fmla="*/ 938 w 1235"/>
              <a:gd name="T93" fmla="*/ 208 h 433"/>
              <a:gd name="T94" fmla="*/ 958 w 1235"/>
              <a:gd name="T95" fmla="*/ 194 h 433"/>
              <a:gd name="T96" fmla="*/ 978 w 1235"/>
              <a:gd name="T97" fmla="*/ 180 h 433"/>
              <a:gd name="T98" fmla="*/ 998 w 1235"/>
              <a:gd name="T99" fmla="*/ 166 h 433"/>
              <a:gd name="T100" fmla="*/ 1018 w 1235"/>
              <a:gd name="T101" fmla="*/ 152 h 433"/>
              <a:gd name="T102" fmla="*/ 1038 w 1235"/>
              <a:gd name="T103" fmla="*/ 138 h 433"/>
              <a:gd name="T104" fmla="*/ 1058 w 1235"/>
              <a:gd name="T105" fmla="*/ 124 h 433"/>
              <a:gd name="T106" fmla="*/ 1078 w 1235"/>
              <a:gd name="T107" fmla="*/ 110 h 433"/>
              <a:gd name="T108" fmla="*/ 1098 w 1235"/>
              <a:gd name="T109" fmla="*/ 96 h 433"/>
              <a:gd name="T110" fmla="*/ 1118 w 1235"/>
              <a:gd name="T111" fmla="*/ 82 h 433"/>
              <a:gd name="T112" fmla="*/ 1138 w 1235"/>
              <a:gd name="T113" fmla="*/ 68 h 433"/>
              <a:gd name="T114" fmla="*/ 1158 w 1235"/>
              <a:gd name="T115" fmla="*/ 54 h 433"/>
              <a:gd name="T116" fmla="*/ 1178 w 1235"/>
              <a:gd name="T117" fmla="*/ 40 h 433"/>
              <a:gd name="T118" fmla="*/ 1198 w 1235"/>
              <a:gd name="T119" fmla="*/ 26 h 433"/>
              <a:gd name="T120" fmla="*/ 1218 w 1235"/>
              <a:gd name="T121" fmla="*/ 1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35" h="433">
                <a:moveTo>
                  <a:pt x="0" y="4"/>
                </a:moveTo>
                <a:lnTo>
                  <a:pt x="2" y="5"/>
                </a:lnTo>
                <a:lnTo>
                  <a:pt x="4" y="7"/>
                </a:lnTo>
                <a:lnTo>
                  <a:pt x="6" y="8"/>
                </a:lnTo>
                <a:lnTo>
                  <a:pt x="8" y="10"/>
                </a:lnTo>
                <a:lnTo>
                  <a:pt x="10" y="11"/>
                </a:lnTo>
                <a:lnTo>
                  <a:pt x="12" y="12"/>
                </a:lnTo>
                <a:lnTo>
                  <a:pt x="14" y="14"/>
                </a:lnTo>
                <a:lnTo>
                  <a:pt x="16" y="15"/>
                </a:lnTo>
                <a:lnTo>
                  <a:pt x="18" y="16"/>
                </a:lnTo>
                <a:lnTo>
                  <a:pt x="20" y="18"/>
                </a:lnTo>
                <a:lnTo>
                  <a:pt x="22" y="19"/>
                </a:lnTo>
                <a:lnTo>
                  <a:pt x="24" y="21"/>
                </a:lnTo>
                <a:lnTo>
                  <a:pt x="26" y="22"/>
                </a:lnTo>
                <a:lnTo>
                  <a:pt x="28" y="23"/>
                </a:lnTo>
                <a:lnTo>
                  <a:pt x="30" y="25"/>
                </a:lnTo>
                <a:lnTo>
                  <a:pt x="32" y="26"/>
                </a:lnTo>
                <a:lnTo>
                  <a:pt x="34" y="28"/>
                </a:lnTo>
                <a:lnTo>
                  <a:pt x="36" y="29"/>
                </a:lnTo>
                <a:lnTo>
                  <a:pt x="38" y="30"/>
                </a:lnTo>
                <a:lnTo>
                  <a:pt x="40" y="32"/>
                </a:lnTo>
                <a:lnTo>
                  <a:pt x="42" y="33"/>
                </a:lnTo>
                <a:lnTo>
                  <a:pt x="44" y="35"/>
                </a:lnTo>
                <a:lnTo>
                  <a:pt x="46" y="36"/>
                </a:lnTo>
                <a:lnTo>
                  <a:pt x="48" y="37"/>
                </a:lnTo>
                <a:lnTo>
                  <a:pt x="50" y="39"/>
                </a:lnTo>
                <a:lnTo>
                  <a:pt x="52" y="40"/>
                </a:lnTo>
                <a:lnTo>
                  <a:pt x="54" y="42"/>
                </a:lnTo>
                <a:lnTo>
                  <a:pt x="56" y="43"/>
                </a:lnTo>
                <a:lnTo>
                  <a:pt x="58" y="44"/>
                </a:lnTo>
                <a:lnTo>
                  <a:pt x="60" y="46"/>
                </a:lnTo>
                <a:lnTo>
                  <a:pt x="62" y="47"/>
                </a:lnTo>
                <a:lnTo>
                  <a:pt x="64" y="49"/>
                </a:lnTo>
                <a:lnTo>
                  <a:pt x="66" y="50"/>
                </a:lnTo>
                <a:lnTo>
                  <a:pt x="68" y="51"/>
                </a:lnTo>
                <a:lnTo>
                  <a:pt x="70" y="53"/>
                </a:lnTo>
                <a:lnTo>
                  <a:pt x="72" y="54"/>
                </a:lnTo>
                <a:lnTo>
                  <a:pt x="74" y="56"/>
                </a:lnTo>
                <a:lnTo>
                  <a:pt x="76" y="57"/>
                </a:lnTo>
                <a:lnTo>
                  <a:pt x="78" y="58"/>
                </a:lnTo>
                <a:lnTo>
                  <a:pt x="80" y="60"/>
                </a:lnTo>
                <a:lnTo>
                  <a:pt x="82" y="61"/>
                </a:lnTo>
                <a:lnTo>
                  <a:pt x="84" y="63"/>
                </a:lnTo>
                <a:lnTo>
                  <a:pt x="86" y="64"/>
                </a:lnTo>
                <a:lnTo>
                  <a:pt x="88" y="65"/>
                </a:lnTo>
                <a:lnTo>
                  <a:pt x="90" y="67"/>
                </a:lnTo>
                <a:lnTo>
                  <a:pt x="92" y="68"/>
                </a:lnTo>
                <a:lnTo>
                  <a:pt x="94" y="70"/>
                </a:lnTo>
                <a:lnTo>
                  <a:pt x="96" y="71"/>
                </a:lnTo>
                <a:lnTo>
                  <a:pt x="98" y="72"/>
                </a:lnTo>
                <a:lnTo>
                  <a:pt x="100" y="74"/>
                </a:lnTo>
                <a:lnTo>
                  <a:pt x="102" y="75"/>
                </a:lnTo>
                <a:lnTo>
                  <a:pt x="104" y="77"/>
                </a:lnTo>
                <a:lnTo>
                  <a:pt x="106" y="78"/>
                </a:lnTo>
                <a:lnTo>
                  <a:pt x="108" y="79"/>
                </a:lnTo>
                <a:lnTo>
                  <a:pt x="110" y="81"/>
                </a:lnTo>
                <a:lnTo>
                  <a:pt x="112" y="82"/>
                </a:lnTo>
                <a:lnTo>
                  <a:pt x="114" y="84"/>
                </a:lnTo>
                <a:lnTo>
                  <a:pt x="116" y="85"/>
                </a:lnTo>
                <a:lnTo>
                  <a:pt x="118" y="86"/>
                </a:lnTo>
                <a:lnTo>
                  <a:pt x="120" y="88"/>
                </a:lnTo>
                <a:lnTo>
                  <a:pt x="122" y="89"/>
                </a:lnTo>
                <a:lnTo>
                  <a:pt x="124" y="91"/>
                </a:lnTo>
                <a:lnTo>
                  <a:pt x="126" y="92"/>
                </a:lnTo>
                <a:lnTo>
                  <a:pt x="128" y="93"/>
                </a:lnTo>
                <a:lnTo>
                  <a:pt x="130" y="95"/>
                </a:lnTo>
                <a:lnTo>
                  <a:pt x="132" y="96"/>
                </a:lnTo>
                <a:lnTo>
                  <a:pt x="134" y="98"/>
                </a:lnTo>
                <a:lnTo>
                  <a:pt x="136" y="99"/>
                </a:lnTo>
                <a:lnTo>
                  <a:pt x="138" y="100"/>
                </a:lnTo>
                <a:lnTo>
                  <a:pt x="140" y="102"/>
                </a:lnTo>
                <a:lnTo>
                  <a:pt x="142" y="103"/>
                </a:lnTo>
                <a:lnTo>
                  <a:pt x="144" y="105"/>
                </a:lnTo>
                <a:lnTo>
                  <a:pt x="146" y="106"/>
                </a:lnTo>
                <a:lnTo>
                  <a:pt x="148" y="107"/>
                </a:lnTo>
                <a:lnTo>
                  <a:pt x="150" y="109"/>
                </a:lnTo>
                <a:lnTo>
                  <a:pt x="152" y="110"/>
                </a:lnTo>
                <a:lnTo>
                  <a:pt x="154" y="112"/>
                </a:lnTo>
                <a:lnTo>
                  <a:pt x="156" y="113"/>
                </a:lnTo>
                <a:lnTo>
                  <a:pt x="158" y="114"/>
                </a:lnTo>
                <a:lnTo>
                  <a:pt x="160" y="116"/>
                </a:lnTo>
                <a:lnTo>
                  <a:pt x="162" y="117"/>
                </a:lnTo>
                <a:lnTo>
                  <a:pt x="164" y="118"/>
                </a:lnTo>
                <a:lnTo>
                  <a:pt x="166" y="120"/>
                </a:lnTo>
                <a:lnTo>
                  <a:pt x="168" y="121"/>
                </a:lnTo>
                <a:lnTo>
                  <a:pt x="170" y="123"/>
                </a:lnTo>
                <a:lnTo>
                  <a:pt x="172" y="124"/>
                </a:lnTo>
                <a:lnTo>
                  <a:pt x="174" y="125"/>
                </a:lnTo>
                <a:lnTo>
                  <a:pt x="176" y="127"/>
                </a:lnTo>
                <a:lnTo>
                  <a:pt x="178" y="128"/>
                </a:lnTo>
                <a:lnTo>
                  <a:pt x="180" y="130"/>
                </a:lnTo>
                <a:lnTo>
                  <a:pt x="182" y="131"/>
                </a:lnTo>
                <a:lnTo>
                  <a:pt x="184" y="132"/>
                </a:lnTo>
                <a:lnTo>
                  <a:pt x="186" y="134"/>
                </a:lnTo>
                <a:lnTo>
                  <a:pt x="188" y="135"/>
                </a:lnTo>
                <a:lnTo>
                  <a:pt x="190" y="137"/>
                </a:lnTo>
                <a:lnTo>
                  <a:pt x="192" y="138"/>
                </a:lnTo>
                <a:lnTo>
                  <a:pt x="194" y="139"/>
                </a:lnTo>
                <a:lnTo>
                  <a:pt x="196" y="141"/>
                </a:lnTo>
                <a:lnTo>
                  <a:pt x="198" y="142"/>
                </a:lnTo>
                <a:lnTo>
                  <a:pt x="200" y="144"/>
                </a:lnTo>
                <a:lnTo>
                  <a:pt x="202" y="145"/>
                </a:lnTo>
                <a:lnTo>
                  <a:pt x="204" y="146"/>
                </a:lnTo>
                <a:lnTo>
                  <a:pt x="206" y="148"/>
                </a:lnTo>
                <a:lnTo>
                  <a:pt x="208" y="149"/>
                </a:lnTo>
                <a:lnTo>
                  <a:pt x="210" y="151"/>
                </a:lnTo>
                <a:lnTo>
                  <a:pt x="212" y="152"/>
                </a:lnTo>
                <a:lnTo>
                  <a:pt x="214" y="153"/>
                </a:lnTo>
                <a:lnTo>
                  <a:pt x="216" y="155"/>
                </a:lnTo>
                <a:lnTo>
                  <a:pt x="218" y="156"/>
                </a:lnTo>
                <a:lnTo>
                  <a:pt x="220" y="158"/>
                </a:lnTo>
                <a:lnTo>
                  <a:pt x="222" y="159"/>
                </a:lnTo>
                <a:lnTo>
                  <a:pt x="224" y="160"/>
                </a:lnTo>
                <a:lnTo>
                  <a:pt x="226" y="162"/>
                </a:lnTo>
                <a:lnTo>
                  <a:pt x="228" y="163"/>
                </a:lnTo>
                <a:lnTo>
                  <a:pt x="230" y="165"/>
                </a:lnTo>
                <a:lnTo>
                  <a:pt x="232" y="166"/>
                </a:lnTo>
                <a:lnTo>
                  <a:pt x="234" y="167"/>
                </a:lnTo>
                <a:lnTo>
                  <a:pt x="236" y="169"/>
                </a:lnTo>
                <a:lnTo>
                  <a:pt x="238" y="170"/>
                </a:lnTo>
                <a:lnTo>
                  <a:pt x="240" y="172"/>
                </a:lnTo>
                <a:lnTo>
                  <a:pt x="242" y="173"/>
                </a:lnTo>
                <a:lnTo>
                  <a:pt x="244" y="174"/>
                </a:lnTo>
                <a:lnTo>
                  <a:pt x="246" y="176"/>
                </a:lnTo>
                <a:lnTo>
                  <a:pt x="248" y="177"/>
                </a:lnTo>
                <a:lnTo>
                  <a:pt x="250" y="179"/>
                </a:lnTo>
                <a:lnTo>
                  <a:pt x="252" y="180"/>
                </a:lnTo>
                <a:lnTo>
                  <a:pt x="254" y="181"/>
                </a:lnTo>
                <a:lnTo>
                  <a:pt x="256" y="183"/>
                </a:lnTo>
                <a:lnTo>
                  <a:pt x="258" y="184"/>
                </a:lnTo>
                <a:lnTo>
                  <a:pt x="260" y="186"/>
                </a:lnTo>
                <a:lnTo>
                  <a:pt x="262" y="187"/>
                </a:lnTo>
                <a:lnTo>
                  <a:pt x="264" y="188"/>
                </a:lnTo>
                <a:lnTo>
                  <a:pt x="266" y="190"/>
                </a:lnTo>
                <a:lnTo>
                  <a:pt x="268" y="191"/>
                </a:lnTo>
                <a:lnTo>
                  <a:pt x="270" y="193"/>
                </a:lnTo>
                <a:lnTo>
                  <a:pt x="272" y="194"/>
                </a:lnTo>
                <a:lnTo>
                  <a:pt x="274" y="195"/>
                </a:lnTo>
                <a:lnTo>
                  <a:pt x="276" y="197"/>
                </a:lnTo>
                <a:lnTo>
                  <a:pt x="278" y="198"/>
                </a:lnTo>
                <a:lnTo>
                  <a:pt x="280" y="200"/>
                </a:lnTo>
                <a:lnTo>
                  <a:pt x="282" y="201"/>
                </a:lnTo>
                <a:lnTo>
                  <a:pt x="284" y="202"/>
                </a:lnTo>
                <a:lnTo>
                  <a:pt x="286" y="204"/>
                </a:lnTo>
                <a:lnTo>
                  <a:pt x="288" y="205"/>
                </a:lnTo>
                <a:lnTo>
                  <a:pt x="290" y="207"/>
                </a:lnTo>
                <a:lnTo>
                  <a:pt x="292" y="208"/>
                </a:lnTo>
                <a:lnTo>
                  <a:pt x="294" y="209"/>
                </a:lnTo>
                <a:lnTo>
                  <a:pt x="296" y="211"/>
                </a:lnTo>
                <a:lnTo>
                  <a:pt x="298" y="212"/>
                </a:lnTo>
                <a:lnTo>
                  <a:pt x="300" y="214"/>
                </a:lnTo>
                <a:lnTo>
                  <a:pt x="302" y="215"/>
                </a:lnTo>
                <a:lnTo>
                  <a:pt x="304" y="216"/>
                </a:lnTo>
                <a:lnTo>
                  <a:pt x="306" y="218"/>
                </a:lnTo>
                <a:lnTo>
                  <a:pt x="308" y="219"/>
                </a:lnTo>
                <a:lnTo>
                  <a:pt x="310" y="220"/>
                </a:lnTo>
                <a:lnTo>
                  <a:pt x="312" y="222"/>
                </a:lnTo>
                <a:lnTo>
                  <a:pt x="314" y="223"/>
                </a:lnTo>
                <a:lnTo>
                  <a:pt x="316" y="225"/>
                </a:lnTo>
                <a:lnTo>
                  <a:pt x="318" y="226"/>
                </a:lnTo>
                <a:lnTo>
                  <a:pt x="320" y="227"/>
                </a:lnTo>
                <a:lnTo>
                  <a:pt x="322" y="229"/>
                </a:lnTo>
                <a:lnTo>
                  <a:pt x="324" y="230"/>
                </a:lnTo>
                <a:lnTo>
                  <a:pt x="326" y="232"/>
                </a:lnTo>
                <a:lnTo>
                  <a:pt x="328" y="233"/>
                </a:lnTo>
                <a:lnTo>
                  <a:pt x="330" y="234"/>
                </a:lnTo>
                <a:lnTo>
                  <a:pt x="332" y="236"/>
                </a:lnTo>
                <a:lnTo>
                  <a:pt x="334" y="237"/>
                </a:lnTo>
                <a:lnTo>
                  <a:pt x="336" y="239"/>
                </a:lnTo>
                <a:lnTo>
                  <a:pt x="338" y="240"/>
                </a:lnTo>
                <a:lnTo>
                  <a:pt x="340" y="241"/>
                </a:lnTo>
                <a:lnTo>
                  <a:pt x="342" y="243"/>
                </a:lnTo>
                <a:lnTo>
                  <a:pt x="344" y="244"/>
                </a:lnTo>
                <a:lnTo>
                  <a:pt x="346" y="246"/>
                </a:lnTo>
                <a:lnTo>
                  <a:pt x="348" y="247"/>
                </a:lnTo>
                <a:lnTo>
                  <a:pt x="350" y="248"/>
                </a:lnTo>
                <a:lnTo>
                  <a:pt x="352" y="250"/>
                </a:lnTo>
                <a:lnTo>
                  <a:pt x="354" y="251"/>
                </a:lnTo>
                <a:lnTo>
                  <a:pt x="356" y="253"/>
                </a:lnTo>
                <a:lnTo>
                  <a:pt x="358" y="254"/>
                </a:lnTo>
                <a:lnTo>
                  <a:pt x="360" y="255"/>
                </a:lnTo>
                <a:lnTo>
                  <a:pt x="362" y="257"/>
                </a:lnTo>
                <a:lnTo>
                  <a:pt x="364" y="258"/>
                </a:lnTo>
                <a:lnTo>
                  <a:pt x="366" y="260"/>
                </a:lnTo>
                <a:lnTo>
                  <a:pt x="368" y="261"/>
                </a:lnTo>
                <a:lnTo>
                  <a:pt x="370" y="262"/>
                </a:lnTo>
                <a:lnTo>
                  <a:pt x="372" y="264"/>
                </a:lnTo>
                <a:lnTo>
                  <a:pt x="374" y="265"/>
                </a:lnTo>
                <a:lnTo>
                  <a:pt x="376" y="267"/>
                </a:lnTo>
                <a:lnTo>
                  <a:pt x="378" y="268"/>
                </a:lnTo>
                <a:lnTo>
                  <a:pt x="380" y="269"/>
                </a:lnTo>
                <a:lnTo>
                  <a:pt x="382" y="271"/>
                </a:lnTo>
                <a:lnTo>
                  <a:pt x="384" y="272"/>
                </a:lnTo>
                <a:lnTo>
                  <a:pt x="386" y="274"/>
                </a:lnTo>
                <a:lnTo>
                  <a:pt x="388" y="275"/>
                </a:lnTo>
                <a:lnTo>
                  <a:pt x="390" y="276"/>
                </a:lnTo>
                <a:lnTo>
                  <a:pt x="392" y="278"/>
                </a:lnTo>
                <a:lnTo>
                  <a:pt x="394" y="279"/>
                </a:lnTo>
                <a:lnTo>
                  <a:pt x="396" y="281"/>
                </a:lnTo>
                <a:lnTo>
                  <a:pt x="398" y="282"/>
                </a:lnTo>
                <a:lnTo>
                  <a:pt x="400" y="283"/>
                </a:lnTo>
                <a:lnTo>
                  <a:pt x="402" y="285"/>
                </a:lnTo>
                <a:lnTo>
                  <a:pt x="404" y="286"/>
                </a:lnTo>
                <a:lnTo>
                  <a:pt x="406" y="288"/>
                </a:lnTo>
                <a:lnTo>
                  <a:pt x="408" y="289"/>
                </a:lnTo>
                <a:lnTo>
                  <a:pt x="410" y="290"/>
                </a:lnTo>
                <a:lnTo>
                  <a:pt x="412" y="292"/>
                </a:lnTo>
                <a:lnTo>
                  <a:pt x="414" y="293"/>
                </a:lnTo>
                <a:lnTo>
                  <a:pt x="416" y="295"/>
                </a:lnTo>
                <a:lnTo>
                  <a:pt x="418" y="296"/>
                </a:lnTo>
                <a:lnTo>
                  <a:pt x="420" y="297"/>
                </a:lnTo>
                <a:lnTo>
                  <a:pt x="422" y="299"/>
                </a:lnTo>
                <a:lnTo>
                  <a:pt x="424" y="300"/>
                </a:lnTo>
                <a:lnTo>
                  <a:pt x="426" y="302"/>
                </a:lnTo>
                <a:lnTo>
                  <a:pt x="428" y="303"/>
                </a:lnTo>
                <a:lnTo>
                  <a:pt x="430" y="304"/>
                </a:lnTo>
                <a:lnTo>
                  <a:pt x="432" y="306"/>
                </a:lnTo>
                <a:lnTo>
                  <a:pt x="434" y="307"/>
                </a:lnTo>
                <a:lnTo>
                  <a:pt x="436" y="309"/>
                </a:lnTo>
                <a:lnTo>
                  <a:pt x="438" y="310"/>
                </a:lnTo>
                <a:lnTo>
                  <a:pt x="440" y="311"/>
                </a:lnTo>
                <a:lnTo>
                  <a:pt x="442" y="313"/>
                </a:lnTo>
                <a:lnTo>
                  <a:pt x="444" y="314"/>
                </a:lnTo>
                <a:lnTo>
                  <a:pt x="446" y="315"/>
                </a:lnTo>
                <a:lnTo>
                  <a:pt x="448" y="317"/>
                </a:lnTo>
                <a:lnTo>
                  <a:pt x="450" y="318"/>
                </a:lnTo>
                <a:lnTo>
                  <a:pt x="452" y="320"/>
                </a:lnTo>
                <a:lnTo>
                  <a:pt x="454" y="321"/>
                </a:lnTo>
                <a:lnTo>
                  <a:pt x="456" y="322"/>
                </a:lnTo>
                <a:lnTo>
                  <a:pt x="458" y="324"/>
                </a:lnTo>
                <a:lnTo>
                  <a:pt x="460" y="325"/>
                </a:lnTo>
                <a:lnTo>
                  <a:pt x="462" y="327"/>
                </a:lnTo>
                <a:lnTo>
                  <a:pt x="464" y="328"/>
                </a:lnTo>
                <a:lnTo>
                  <a:pt x="466" y="329"/>
                </a:lnTo>
                <a:lnTo>
                  <a:pt x="468" y="331"/>
                </a:lnTo>
                <a:lnTo>
                  <a:pt x="470" y="332"/>
                </a:lnTo>
                <a:lnTo>
                  <a:pt x="472" y="334"/>
                </a:lnTo>
                <a:lnTo>
                  <a:pt x="474" y="335"/>
                </a:lnTo>
                <a:lnTo>
                  <a:pt x="476" y="336"/>
                </a:lnTo>
                <a:lnTo>
                  <a:pt x="478" y="338"/>
                </a:lnTo>
                <a:lnTo>
                  <a:pt x="480" y="339"/>
                </a:lnTo>
                <a:lnTo>
                  <a:pt x="482" y="341"/>
                </a:lnTo>
                <a:lnTo>
                  <a:pt x="484" y="342"/>
                </a:lnTo>
                <a:lnTo>
                  <a:pt x="486" y="343"/>
                </a:lnTo>
                <a:lnTo>
                  <a:pt x="488" y="345"/>
                </a:lnTo>
                <a:lnTo>
                  <a:pt x="490" y="346"/>
                </a:lnTo>
                <a:lnTo>
                  <a:pt x="492" y="348"/>
                </a:lnTo>
                <a:lnTo>
                  <a:pt x="494" y="349"/>
                </a:lnTo>
                <a:lnTo>
                  <a:pt x="496" y="350"/>
                </a:lnTo>
                <a:lnTo>
                  <a:pt x="498" y="352"/>
                </a:lnTo>
                <a:lnTo>
                  <a:pt x="500" y="353"/>
                </a:lnTo>
                <a:lnTo>
                  <a:pt x="502" y="355"/>
                </a:lnTo>
                <a:lnTo>
                  <a:pt x="504" y="356"/>
                </a:lnTo>
                <a:lnTo>
                  <a:pt x="506" y="357"/>
                </a:lnTo>
                <a:lnTo>
                  <a:pt x="508" y="359"/>
                </a:lnTo>
                <a:lnTo>
                  <a:pt x="510" y="360"/>
                </a:lnTo>
                <a:lnTo>
                  <a:pt x="512" y="362"/>
                </a:lnTo>
                <a:lnTo>
                  <a:pt x="514" y="363"/>
                </a:lnTo>
                <a:lnTo>
                  <a:pt x="516" y="364"/>
                </a:lnTo>
                <a:lnTo>
                  <a:pt x="518" y="366"/>
                </a:lnTo>
                <a:lnTo>
                  <a:pt x="520" y="367"/>
                </a:lnTo>
                <a:lnTo>
                  <a:pt x="522" y="369"/>
                </a:lnTo>
                <a:lnTo>
                  <a:pt x="524" y="370"/>
                </a:lnTo>
                <a:lnTo>
                  <a:pt x="526" y="371"/>
                </a:lnTo>
                <a:lnTo>
                  <a:pt x="528" y="373"/>
                </a:lnTo>
                <a:lnTo>
                  <a:pt x="530" y="374"/>
                </a:lnTo>
                <a:lnTo>
                  <a:pt x="532" y="376"/>
                </a:lnTo>
                <a:lnTo>
                  <a:pt x="534" y="377"/>
                </a:lnTo>
                <a:lnTo>
                  <a:pt x="536" y="378"/>
                </a:lnTo>
                <a:lnTo>
                  <a:pt x="538" y="380"/>
                </a:lnTo>
                <a:lnTo>
                  <a:pt x="540" y="381"/>
                </a:lnTo>
                <a:lnTo>
                  <a:pt x="542" y="383"/>
                </a:lnTo>
                <a:lnTo>
                  <a:pt x="544" y="384"/>
                </a:lnTo>
                <a:lnTo>
                  <a:pt x="546" y="385"/>
                </a:lnTo>
                <a:lnTo>
                  <a:pt x="548" y="387"/>
                </a:lnTo>
                <a:lnTo>
                  <a:pt x="550" y="388"/>
                </a:lnTo>
                <a:lnTo>
                  <a:pt x="552" y="390"/>
                </a:lnTo>
                <a:lnTo>
                  <a:pt x="554" y="391"/>
                </a:lnTo>
                <a:lnTo>
                  <a:pt x="556" y="392"/>
                </a:lnTo>
                <a:lnTo>
                  <a:pt x="558" y="394"/>
                </a:lnTo>
                <a:lnTo>
                  <a:pt x="560" y="395"/>
                </a:lnTo>
                <a:lnTo>
                  <a:pt x="562" y="397"/>
                </a:lnTo>
                <a:lnTo>
                  <a:pt x="564" y="398"/>
                </a:lnTo>
                <a:lnTo>
                  <a:pt x="566" y="399"/>
                </a:lnTo>
                <a:lnTo>
                  <a:pt x="568" y="401"/>
                </a:lnTo>
                <a:lnTo>
                  <a:pt x="570" y="402"/>
                </a:lnTo>
                <a:lnTo>
                  <a:pt x="572" y="404"/>
                </a:lnTo>
                <a:lnTo>
                  <a:pt x="574" y="405"/>
                </a:lnTo>
                <a:lnTo>
                  <a:pt x="576" y="406"/>
                </a:lnTo>
                <a:lnTo>
                  <a:pt x="578" y="408"/>
                </a:lnTo>
                <a:lnTo>
                  <a:pt x="580" y="409"/>
                </a:lnTo>
                <a:lnTo>
                  <a:pt x="582" y="411"/>
                </a:lnTo>
                <a:lnTo>
                  <a:pt x="584" y="412"/>
                </a:lnTo>
                <a:lnTo>
                  <a:pt x="586" y="413"/>
                </a:lnTo>
                <a:lnTo>
                  <a:pt x="588" y="415"/>
                </a:lnTo>
                <a:lnTo>
                  <a:pt x="590" y="416"/>
                </a:lnTo>
                <a:lnTo>
                  <a:pt x="592" y="417"/>
                </a:lnTo>
                <a:lnTo>
                  <a:pt x="594" y="419"/>
                </a:lnTo>
                <a:lnTo>
                  <a:pt x="596" y="420"/>
                </a:lnTo>
                <a:lnTo>
                  <a:pt x="598" y="422"/>
                </a:lnTo>
                <a:lnTo>
                  <a:pt x="600" y="423"/>
                </a:lnTo>
                <a:lnTo>
                  <a:pt x="602" y="424"/>
                </a:lnTo>
                <a:lnTo>
                  <a:pt x="604" y="426"/>
                </a:lnTo>
                <a:lnTo>
                  <a:pt x="606" y="427"/>
                </a:lnTo>
                <a:lnTo>
                  <a:pt x="608" y="429"/>
                </a:lnTo>
                <a:lnTo>
                  <a:pt x="610" y="430"/>
                </a:lnTo>
                <a:lnTo>
                  <a:pt x="612" y="431"/>
                </a:lnTo>
                <a:lnTo>
                  <a:pt x="614" y="433"/>
                </a:lnTo>
                <a:lnTo>
                  <a:pt x="616" y="433"/>
                </a:lnTo>
                <a:lnTo>
                  <a:pt x="618" y="431"/>
                </a:lnTo>
                <a:lnTo>
                  <a:pt x="620" y="430"/>
                </a:lnTo>
                <a:lnTo>
                  <a:pt x="622" y="429"/>
                </a:lnTo>
                <a:lnTo>
                  <a:pt x="624" y="427"/>
                </a:lnTo>
                <a:lnTo>
                  <a:pt x="626" y="426"/>
                </a:lnTo>
                <a:lnTo>
                  <a:pt x="628" y="424"/>
                </a:lnTo>
                <a:lnTo>
                  <a:pt x="630" y="423"/>
                </a:lnTo>
                <a:lnTo>
                  <a:pt x="632" y="422"/>
                </a:lnTo>
                <a:lnTo>
                  <a:pt x="634" y="420"/>
                </a:lnTo>
                <a:lnTo>
                  <a:pt x="636" y="419"/>
                </a:lnTo>
                <a:lnTo>
                  <a:pt x="638" y="417"/>
                </a:lnTo>
                <a:lnTo>
                  <a:pt x="640" y="416"/>
                </a:lnTo>
                <a:lnTo>
                  <a:pt x="642" y="415"/>
                </a:lnTo>
                <a:lnTo>
                  <a:pt x="644" y="413"/>
                </a:lnTo>
                <a:lnTo>
                  <a:pt x="646" y="412"/>
                </a:lnTo>
                <a:lnTo>
                  <a:pt x="648" y="410"/>
                </a:lnTo>
                <a:lnTo>
                  <a:pt x="650" y="409"/>
                </a:lnTo>
                <a:lnTo>
                  <a:pt x="652" y="408"/>
                </a:lnTo>
                <a:lnTo>
                  <a:pt x="654" y="406"/>
                </a:lnTo>
                <a:lnTo>
                  <a:pt x="656" y="405"/>
                </a:lnTo>
                <a:lnTo>
                  <a:pt x="658" y="403"/>
                </a:lnTo>
                <a:lnTo>
                  <a:pt x="660" y="402"/>
                </a:lnTo>
                <a:lnTo>
                  <a:pt x="662" y="401"/>
                </a:lnTo>
                <a:lnTo>
                  <a:pt x="664" y="399"/>
                </a:lnTo>
                <a:lnTo>
                  <a:pt x="666" y="398"/>
                </a:lnTo>
                <a:lnTo>
                  <a:pt x="668" y="396"/>
                </a:lnTo>
                <a:lnTo>
                  <a:pt x="670" y="395"/>
                </a:lnTo>
                <a:lnTo>
                  <a:pt x="672" y="394"/>
                </a:lnTo>
                <a:lnTo>
                  <a:pt x="674" y="392"/>
                </a:lnTo>
                <a:lnTo>
                  <a:pt x="676" y="391"/>
                </a:lnTo>
                <a:lnTo>
                  <a:pt x="678" y="389"/>
                </a:lnTo>
                <a:lnTo>
                  <a:pt x="680" y="388"/>
                </a:lnTo>
                <a:lnTo>
                  <a:pt x="682" y="387"/>
                </a:lnTo>
                <a:lnTo>
                  <a:pt x="684" y="385"/>
                </a:lnTo>
                <a:lnTo>
                  <a:pt x="686" y="384"/>
                </a:lnTo>
                <a:lnTo>
                  <a:pt x="688" y="382"/>
                </a:lnTo>
                <a:lnTo>
                  <a:pt x="690" y="381"/>
                </a:lnTo>
                <a:lnTo>
                  <a:pt x="692" y="380"/>
                </a:lnTo>
                <a:lnTo>
                  <a:pt x="694" y="378"/>
                </a:lnTo>
                <a:lnTo>
                  <a:pt x="696" y="377"/>
                </a:lnTo>
                <a:lnTo>
                  <a:pt x="698" y="375"/>
                </a:lnTo>
                <a:lnTo>
                  <a:pt x="700" y="374"/>
                </a:lnTo>
                <a:lnTo>
                  <a:pt x="702" y="373"/>
                </a:lnTo>
                <a:lnTo>
                  <a:pt x="704" y="371"/>
                </a:lnTo>
                <a:lnTo>
                  <a:pt x="706" y="370"/>
                </a:lnTo>
                <a:lnTo>
                  <a:pt x="708" y="368"/>
                </a:lnTo>
                <a:lnTo>
                  <a:pt x="710" y="367"/>
                </a:lnTo>
                <a:lnTo>
                  <a:pt x="712" y="366"/>
                </a:lnTo>
                <a:lnTo>
                  <a:pt x="714" y="364"/>
                </a:lnTo>
                <a:lnTo>
                  <a:pt x="716" y="363"/>
                </a:lnTo>
                <a:lnTo>
                  <a:pt x="718" y="361"/>
                </a:lnTo>
                <a:lnTo>
                  <a:pt x="720" y="360"/>
                </a:lnTo>
                <a:lnTo>
                  <a:pt x="722" y="359"/>
                </a:lnTo>
                <a:lnTo>
                  <a:pt x="724" y="357"/>
                </a:lnTo>
                <a:lnTo>
                  <a:pt x="726" y="356"/>
                </a:lnTo>
                <a:lnTo>
                  <a:pt x="728" y="354"/>
                </a:lnTo>
                <a:lnTo>
                  <a:pt x="730" y="353"/>
                </a:lnTo>
                <a:lnTo>
                  <a:pt x="732" y="352"/>
                </a:lnTo>
                <a:lnTo>
                  <a:pt x="734" y="350"/>
                </a:lnTo>
                <a:lnTo>
                  <a:pt x="736" y="349"/>
                </a:lnTo>
                <a:lnTo>
                  <a:pt x="738" y="348"/>
                </a:lnTo>
                <a:lnTo>
                  <a:pt x="740" y="346"/>
                </a:lnTo>
                <a:lnTo>
                  <a:pt x="742" y="345"/>
                </a:lnTo>
                <a:lnTo>
                  <a:pt x="744" y="343"/>
                </a:lnTo>
                <a:lnTo>
                  <a:pt x="746" y="342"/>
                </a:lnTo>
                <a:lnTo>
                  <a:pt x="748" y="341"/>
                </a:lnTo>
                <a:lnTo>
                  <a:pt x="750" y="339"/>
                </a:lnTo>
                <a:lnTo>
                  <a:pt x="752" y="338"/>
                </a:lnTo>
                <a:lnTo>
                  <a:pt x="754" y="336"/>
                </a:lnTo>
                <a:lnTo>
                  <a:pt x="756" y="335"/>
                </a:lnTo>
                <a:lnTo>
                  <a:pt x="758" y="334"/>
                </a:lnTo>
                <a:lnTo>
                  <a:pt x="760" y="332"/>
                </a:lnTo>
                <a:lnTo>
                  <a:pt x="762" y="331"/>
                </a:lnTo>
                <a:lnTo>
                  <a:pt x="764" y="329"/>
                </a:lnTo>
                <a:lnTo>
                  <a:pt x="766" y="328"/>
                </a:lnTo>
                <a:lnTo>
                  <a:pt x="768" y="327"/>
                </a:lnTo>
                <a:lnTo>
                  <a:pt x="770" y="325"/>
                </a:lnTo>
                <a:lnTo>
                  <a:pt x="772" y="324"/>
                </a:lnTo>
                <a:lnTo>
                  <a:pt x="774" y="322"/>
                </a:lnTo>
                <a:lnTo>
                  <a:pt x="776" y="321"/>
                </a:lnTo>
                <a:lnTo>
                  <a:pt x="778" y="320"/>
                </a:lnTo>
                <a:lnTo>
                  <a:pt x="780" y="318"/>
                </a:lnTo>
                <a:lnTo>
                  <a:pt x="782" y="317"/>
                </a:lnTo>
                <a:lnTo>
                  <a:pt x="784" y="315"/>
                </a:lnTo>
                <a:lnTo>
                  <a:pt x="786" y="314"/>
                </a:lnTo>
                <a:lnTo>
                  <a:pt x="788" y="313"/>
                </a:lnTo>
                <a:lnTo>
                  <a:pt x="790" y="311"/>
                </a:lnTo>
                <a:lnTo>
                  <a:pt x="792" y="310"/>
                </a:lnTo>
                <a:lnTo>
                  <a:pt x="794" y="308"/>
                </a:lnTo>
                <a:lnTo>
                  <a:pt x="796" y="307"/>
                </a:lnTo>
                <a:lnTo>
                  <a:pt x="798" y="306"/>
                </a:lnTo>
                <a:lnTo>
                  <a:pt x="800" y="304"/>
                </a:lnTo>
                <a:lnTo>
                  <a:pt x="802" y="303"/>
                </a:lnTo>
                <a:lnTo>
                  <a:pt x="804" y="301"/>
                </a:lnTo>
                <a:lnTo>
                  <a:pt x="806" y="300"/>
                </a:lnTo>
                <a:lnTo>
                  <a:pt x="808" y="299"/>
                </a:lnTo>
                <a:lnTo>
                  <a:pt x="810" y="297"/>
                </a:lnTo>
                <a:lnTo>
                  <a:pt x="812" y="296"/>
                </a:lnTo>
                <a:lnTo>
                  <a:pt x="814" y="294"/>
                </a:lnTo>
                <a:lnTo>
                  <a:pt x="816" y="293"/>
                </a:lnTo>
                <a:lnTo>
                  <a:pt x="818" y="292"/>
                </a:lnTo>
                <a:lnTo>
                  <a:pt x="820" y="290"/>
                </a:lnTo>
                <a:lnTo>
                  <a:pt x="822" y="289"/>
                </a:lnTo>
                <a:lnTo>
                  <a:pt x="824" y="287"/>
                </a:lnTo>
                <a:lnTo>
                  <a:pt x="826" y="286"/>
                </a:lnTo>
                <a:lnTo>
                  <a:pt x="828" y="285"/>
                </a:lnTo>
                <a:lnTo>
                  <a:pt x="830" y="283"/>
                </a:lnTo>
                <a:lnTo>
                  <a:pt x="832" y="282"/>
                </a:lnTo>
                <a:lnTo>
                  <a:pt x="834" y="280"/>
                </a:lnTo>
                <a:lnTo>
                  <a:pt x="836" y="279"/>
                </a:lnTo>
                <a:lnTo>
                  <a:pt x="838" y="278"/>
                </a:lnTo>
                <a:lnTo>
                  <a:pt x="840" y="276"/>
                </a:lnTo>
                <a:lnTo>
                  <a:pt x="842" y="275"/>
                </a:lnTo>
                <a:lnTo>
                  <a:pt x="844" y="273"/>
                </a:lnTo>
                <a:lnTo>
                  <a:pt x="846" y="272"/>
                </a:lnTo>
                <a:lnTo>
                  <a:pt x="848" y="271"/>
                </a:lnTo>
                <a:lnTo>
                  <a:pt x="850" y="269"/>
                </a:lnTo>
                <a:lnTo>
                  <a:pt x="852" y="268"/>
                </a:lnTo>
                <a:lnTo>
                  <a:pt x="854" y="266"/>
                </a:lnTo>
                <a:lnTo>
                  <a:pt x="856" y="265"/>
                </a:lnTo>
                <a:lnTo>
                  <a:pt x="858" y="264"/>
                </a:lnTo>
                <a:lnTo>
                  <a:pt x="860" y="262"/>
                </a:lnTo>
                <a:lnTo>
                  <a:pt x="862" y="261"/>
                </a:lnTo>
                <a:lnTo>
                  <a:pt x="864" y="259"/>
                </a:lnTo>
                <a:lnTo>
                  <a:pt x="866" y="258"/>
                </a:lnTo>
                <a:lnTo>
                  <a:pt x="868" y="257"/>
                </a:lnTo>
                <a:lnTo>
                  <a:pt x="870" y="255"/>
                </a:lnTo>
                <a:lnTo>
                  <a:pt x="872" y="254"/>
                </a:lnTo>
                <a:lnTo>
                  <a:pt x="874" y="252"/>
                </a:lnTo>
                <a:lnTo>
                  <a:pt x="876" y="251"/>
                </a:lnTo>
                <a:lnTo>
                  <a:pt x="878" y="250"/>
                </a:lnTo>
                <a:lnTo>
                  <a:pt x="880" y="248"/>
                </a:lnTo>
                <a:lnTo>
                  <a:pt x="882" y="247"/>
                </a:lnTo>
                <a:lnTo>
                  <a:pt x="884" y="246"/>
                </a:lnTo>
                <a:lnTo>
                  <a:pt x="886" y="244"/>
                </a:lnTo>
                <a:lnTo>
                  <a:pt x="888" y="243"/>
                </a:lnTo>
                <a:lnTo>
                  <a:pt x="890" y="241"/>
                </a:lnTo>
                <a:lnTo>
                  <a:pt x="892" y="240"/>
                </a:lnTo>
                <a:lnTo>
                  <a:pt x="894" y="239"/>
                </a:lnTo>
                <a:lnTo>
                  <a:pt x="896" y="237"/>
                </a:lnTo>
                <a:lnTo>
                  <a:pt x="898" y="236"/>
                </a:lnTo>
                <a:lnTo>
                  <a:pt x="900" y="234"/>
                </a:lnTo>
                <a:lnTo>
                  <a:pt x="902" y="233"/>
                </a:lnTo>
                <a:lnTo>
                  <a:pt x="904" y="232"/>
                </a:lnTo>
                <a:lnTo>
                  <a:pt x="906" y="230"/>
                </a:lnTo>
                <a:lnTo>
                  <a:pt x="908" y="229"/>
                </a:lnTo>
                <a:lnTo>
                  <a:pt x="910" y="227"/>
                </a:lnTo>
                <a:lnTo>
                  <a:pt x="912" y="226"/>
                </a:lnTo>
                <a:lnTo>
                  <a:pt x="914" y="225"/>
                </a:lnTo>
                <a:lnTo>
                  <a:pt x="916" y="223"/>
                </a:lnTo>
                <a:lnTo>
                  <a:pt x="918" y="222"/>
                </a:lnTo>
                <a:lnTo>
                  <a:pt x="920" y="220"/>
                </a:lnTo>
                <a:lnTo>
                  <a:pt x="922" y="219"/>
                </a:lnTo>
                <a:lnTo>
                  <a:pt x="924" y="218"/>
                </a:lnTo>
                <a:lnTo>
                  <a:pt x="926" y="216"/>
                </a:lnTo>
                <a:lnTo>
                  <a:pt x="928" y="215"/>
                </a:lnTo>
                <a:lnTo>
                  <a:pt x="930" y="213"/>
                </a:lnTo>
                <a:lnTo>
                  <a:pt x="932" y="212"/>
                </a:lnTo>
                <a:lnTo>
                  <a:pt x="934" y="211"/>
                </a:lnTo>
                <a:lnTo>
                  <a:pt x="936" y="209"/>
                </a:lnTo>
                <a:lnTo>
                  <a:pt x="938" y="208"/>
                </a:lnTo>
                <a:lnTo>
                  <a:pt x="940" y="206"/>
                </a:lnTo>
                <a:lnTo>
                  <a:pt x="942" y="205"/>
                </a:lnTo>
                <a:lnTo>
                  <a:pt x="944" y="204"/>
                </a:lnTo>
                <a:lnTo>
                  <a:pt x="946" y="202"/>
                </a:lnTo>
                <a:lnTo>
                  <a:pt x="948" y="201"/>
                </a:lnTo>
                <a:lnTo>
                  <a:pt x="950" y="199"/>
                </a:lnTo>
                <a:lnTo>
                  <a:pt x="952" y="198"/>
                </a:lnTo>
                <a:lnTo>
                  <a:pt x="954" y="197"/>
                </a:lnTo>
                <a:lnTo>
                  <a:pt x="956" y="195"/>
                </a:lnTo>
                <a:lnTo>
                  <a:pt x="958" y="194"/>
                </a:lnTo>
                <a:lnTo>
                  <a:pt x="960" y="192"/>
                </a:lnTo>
                <a:lnTo>
                  <a:pt x="962" y="191"/>
                </a:lnTo>
                <a:lnTo>
                  <a:pt x="964" y="190"/>
                </a:lnTo>
                <a:lnTo>
                  <a:pt x="966" y="188"/>
                </a:lnTo>
                <a:lnTo>
                  <a:pt x="968" y="187"/>
                </a:lnTo>
                <a:lnTo>
                  <a:pt x="970" y="185"/>
                </a:lnTo>
                <a:lnTo>
                  <a:pt x="972" y="184"/>
                </a:lnTo>
                <a:lnTo>
                  <a:pt x="974" y="183"/>
                </a:lnTo>
                <a:lnTo>
                  <a:pt x="976" y="181"/>
                </a:lnTo>
                <a:lnTo>
                  <a:pt x="978" y="180"/>
                </a:lnTo>
                <a:lnTo>
                  <a:pt x="980" y="178"/>
                </a:lnTo>
                <a:lnTo>
                  <a:pt x="982" y="177"/>
                </a:lnTo>
                <a:lnTo>
                  <a:pt x="984" y="176"/>
                </a:lnTo>
                <a:lnTo>
                  <a:pt x="986" y="174"/>
                </a:lnTo>
                <a:lnTo>
                  <a:pt x="988" y="173"/>
                </a:lnTo>
                <a:lnTo>
                  <a:pt x="990" y="171"/>
                </a:lnTo>
                <a:lnTo>
                  <a:pt x="992" y="170"/>
                </a:lnTo>
                <a:lnTo>
                  <a:pt x="994" y="169"/>
                </a:lnTo>
                <a:lnTo>
                  <a:pt x="996" y="167"/>
                </a:lnTo>
                <a:lnTo>
                  <a:pt x="998" y="166"/>
                </a:lnTo>
                <a:lnTo>
                  <a:pt x="1000" y="164"/>
                </a:lnTo>
                <a:lnTo>
                  <a:pt x="1002" y="163"/>
                </a:lnTo>
                <a:lnTo>
                  <a:pt x="1004" y="162"/>
                </a:lnTo>
                <a:lnTo>
                  <a:pt x="1006" y="160"/>
                </a:lnTo>
                <a:lnTo>
                  <a:pt x="1008" y="159"/>
                </a:lnTo>
                <a:lnTo>
                  <a:pt x="1010" y="157"/>
                </a:lnTo>
                <a:lnTo>
                  <a:pt x="1012" y="156"/>
                </a:lnTo>
                <a:lnTo>
                  <a:pt x="1014" y="155"/>
                </a:lnTo>
                <a:lnTo>
                  <a:pt x="1016" y="153"/>
                </a:lnTo>
                <a:lnTo>
                  <a:pt x="1018" y="152"/>
                </a:lnTo>
                <a:lnTo>
                  <a:pt x="1020" y="151"/>
                </a:lnTo>
                <a:lnTo>
                  <a:pt x="1022" y="149"/>
                </a:lnTo>
                <a:lnTo>
                  <a:pt x="1024" y="148"/>
                </a:lnTo>
                <a:lnTo>
                  <a:pt x="1026" y="146"/>
                </a:lnTo>
                <a:lnTo>
                  <a:pt x="1028" y="145"/>
                </a:lnTo>
                <a:lnTo>
                  <a:pt x="1030" y="144"/>
                </a:lnTo>
                <a:lnTo>
                  <a:pt x="1032" y="142"/>
                </a:lnTo>
                <a:lnTo>
                  <a:pt x="1034" y="141"/>
                </a:lnTo>
                <a:lnTo>
                  <a:pt x="1036" y="139"/>
                </a:lnTo>
                <a:lnTo>
                  <a:pt x="1038" y="138"/>
                </a:lnTo>
                <a:lnTo>
                  <a:pt x="1040" y="137"/>
                </a:lnTo>
                <a:lnTo>
                  <a:pt x="1042" y="135"/>
                </a:lnTo>
                <a:lnTo>
                  <a:pt x="1044" y="134"/>
                </a:lnTo>
                <a:lnTo>
                  <a:pt x="1046" y="132"/>
                </a:lnTo>
                <a:lnTo>
                  <a:pt x="1048" y="131"/>
                </a:lnTo>
                <a:lnTo>
                  <a:pt x="1050" y="130"/>
                </a:lnTo>
                <a:lnTo>
                  <a:pt x="1052" y="128"/>
                </a:lnTo>
                <a:lnTo>
                  <a:pt x="1054" y="127"/>
                </a:lnTo>
                <a:lnTo>
                  <a:pt x="1056" y="125"/>
                </a:lnTo>
                <a:lnTo>
                  <a:pt x="1058" y="124"/>
                </a:lnTo>
                <a:lnTo>
                  <a:pt x="1060" y="123"/>
                </a:lnTo>
                <a:lnTo>
                  <a:pt x="1062" y="121"/>
                </a:lnTo>
                <a:lnTo>
                  <a:pt x="1064" y="120"/>
                </a:lnTo>
                <a:lnTo>
                  <a:pt x="1066" y="118"/>
                </a:lnTo>
                <a:lnTo>
                  <a:pt x="1068" y="117"/>
                </a:lnTo>
                <a:lnTo>
                  <a:pt x="1070" y="116"/>
                </a:lnTo>
                <a:lnTo>
                  <a:pt x="1072" y="114"/>
                </a:lnTo>
                <a:lnTo>
                  <a:pt x="1074" y="113"/>
                </a:lnTo>
                <a:lnTo>
                  <a:pt x="1076" y="111"/>
                </a:lnTo>
                <a:lnTo>
                  <a:pt x="1078" y="110"/>
                </a:lnTo>
                <a:lnTo>
                  <a:pt x="1080" y="109"/>
                </a:lnTo>
                <a:lnTo>
                  <a:pt x="1082" y="107"/>
                </a:lnTo>
                <a:lnTo>
                  <a:pt x="1084" y="106"/>
                </a:lnTo>
                <a:lnTo>
                  <a:pt x="1086" y="104"/>
                </a:lnTo>
                <a:lnTo>
                  <a:pt x="1088" y="103"/>
                </a:lnTo>
                <a:lnTo>
                  <a:pt x="1090" y="102"/>
                </a:lnTo>
                <a:lnTo>
                  <a:pt x="1092" y="100"/>
                </a:lnTo>
                <a:lnTo>
                  <a:pt x="1094" y="99"/>
                </a:lnTo>
                <a:lnTo>
                  <a:pt x="1096" y="97"/>
                </a:lnTo>
                <a:lnTo>
                  <a:pt x="1098" y="96"/>
                </a:lnTo>
                <a:lnTo>
                  <a:pt x="1100" y="95"/>
                </a:lnTo>
                <a:lnTo>
                  <a:pt x="1102" y="93"/>
                </a:lnTo>
                <a:lnTo>
                  <a:pt x="1104" y="92"/>
                </a:lnTo>
                <a:lnTo>
                  <a:pt x="1106" y="90"/>
                </a:lnTo>
                <a:lnTo>
                  <a:pt x="1108" y="89"/>
                </a:lnTo>
                <a:lnTo>
                  <a:pt x="1110" y="88"/>
                </a:lnTo>
                <a:lnTo>
                  <a:pt x="1112" y="86"/>
                </a:lnTo>
                <a:lnTo>
                  <a:pt x="1114" y="85"/>
                </a:lnTo>
                <a:lnTo>
                  <a:pt x="1116" y="83"/>
                </a:lnTo>
                <a:lnTo>
                  <a:pt x="1118" y="82"/>
                </a:lnTo>
                <a:lnTo>
                  <a:pt x="1120" y="81"/>
                </a:lnTo>
                <a:lnTo>
                  <a:pt x="1122" y="79"/>
                </a:lnTo>
                <a:lnTo>
                  <a:pt x="1124" y="78"/>
                </a:lnTo>
                <a:lnTo>
                  <a:pt x="1126" y="76"/>
                </a:lnTo>
                <a:lnTo>
                  <a:pt x="1128" y="75"/>
                </a:lnTo>
                <a:lnTo>
                  <a:pt x="1130" y="74"/>
                </a:lnTo>
                <a:lnTo>
                  <a:pt x="1132" y="72"/>
                </a:lnTo>
                <a:lnTo>
                  <a:pt x="1134" y="71"/>
                </a:lnTo>
                <a:lnTo>
                  <a:pt x="1136" y="69"/>
                </a:lnTo>
                <a:lnTo>
                  <a:pt x="1138" y="68"/>
                </a:lnTo>
                <a:lnTo>
                  <a:pt x="1140" y="67"/>
                </a:lnTo>
                <a:lnTo>
                  <a:pt x="1142" y="65"/>
                </a:lnTo>
                <a:lnTo>
                  <a:pt x="1144" y="64"/>
                </a:lnTo>
                <a:lnTo>
                  <a:pt x="1146" y="62"/>
                </a:lnTo>
                <a:lnTo>
                  <a:pt x="1148" y="61"/>
                </a:lnTo>
                <a:lnTo>
                  <a:pt x="1150" y="60"/>
                </a:lnTo>
                <a:lnTo>
                  <a:pt x="1152" y="58"/>
                </a:lnTo>
                <a:lnTo>
                  <a:pt x="1154" y="57"/>
                </a:lnTo>
                <a:lnTo>
                  <a:pt x="1156" y="55"/>
                </a:lnTo>
                <a:lnTo>
                  <a:pt x="1158" y="54"/>
                </a:lnTo>
                <a:lnTo>
                  <a:pt x="1160" y="53"/>
                </a:lnTo>
                <a:lnTo>
                  <a:pt x="1162" y="51"/>
                </a:lnTo>
                <a:lnTo>
                  <a:pt x="1164" y="50"/>
                </a:lnTo>
                <a:lnTo>
                  <a:pt x="1166" y="49"/>
                </a:lnTo>
                <a:lnTo>
                  <a:pt x="1168" y="47"/>
                </a:lnTo>
                <a:lnTo>
                  <a:pt x="1170" y="46"/>
                </a:lnTo>
                <a:lnTo>
                  <a:pt x="1172" y="44"/>
                </a:lnTo>
                <a:lnTo>
                  <a:pt x="1174" y="43"/>
                </a:lnTo>
                <a:lnTo>
                  <a:pt x="1176" y="42"/>
                </a:lnTo>
                <a:lnTo>
                  <a:pt x="1178" y="40"/>
                </a:lnTo>
                <a:lnTo>
                  <a:pt x="1180" y="39"/>
                </a:lnTo>
                <a:lnTo>
                  <a:pt x="1182" y="37"/>
                </a:lnTo>
                <a:lnTo>
                  <a:pt x="1184" y="36"/>
                </a:lnTo>
                <a:lnTo>
                  <a:pt x="1186" y="35"/>
                </a:lnTo>
                <a:lnTo>
                  <a:pt x="1188" y="33"/>
                </a:lnTo>
                <a:lnTo>
                  <a:pt x="1190" y="32"/>
                </a:lnTo>
                <a:lnTo>
                  <a:pt x="1192" y="30"/>
                </a:lnTo>
                <a:lnTo>
                  <a:pt x="1194" y="29"/>
                </a:lnTo>
                <a:lnTo>
                  <a:pt x="1196" y="28"/>
                </a:lnTo>
                <a:lnTo>
                  <a:pt x="1198" y="26"/>
                </a:lnTo>
                <a:lnTo>
                  <a:pt x="1200" y="25"/>
                </a:lnTo>
                <a:lnTo>
                  <a:pt x="1202" y="23"/>
                </a:lnTo>
                <a:lnTo>
                  <a:pt x="1204" y="22"/>
                </a:lnTo>
                <a:lnTo>
                  <a:pt x="1206" y="21"/>
                </a:lnTo>
                <a:lnTo>
                  <a:pt x="1208" y="19"/>
                </a:lnTo>
                <a:lnTo>
                  <a:pt x="1210" y="18"/>
                </a:lnTo>
                <a:lnTo>
                  <a:pt x="1212" y="16"/>
                </a:lnTo>
                <a:lnTo>
                  <a:pt x="1214" y="15"/>
                </a:lnTo>
                <a:lnTo>
                  <a:pt x="1216" y="14"/>
                </a:lnTo>
                <a:lnTo>
                  <a:pt x="1218" y="12"/>
                </a:lnTo>
                <a:lnTo>
                  <a:pt x="1220" y="11"/>
                </a:lnTo>
                <a:lnTo>
                  <a:pt x="1222" y="9"/>
                </a:lnTo>
                <a:lnTo>
                  <a:pt x="1224" y="8"/>
                </a:lnTo>
                <a:lnTo>
                  <a:pt x="1226" y="7"/>
                </a:lnTo>
                <a:lnTo>
                  <a:pt x="1228" y="5"/>
                </a:lnTo>
                <a:lnTo>
                  <a:pt x="1230" y="4"/>
                </a:lnTo>
                <a:lnTo>
                  <a:pt x="1232" y="2"/>
                </a:lnTo>
                <a:lnTo>
                  <a:pt x="1234" y="1"/>
                </a:lnTo>
                <a:lnTo>
                  <a:pt x="1235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6" name="Oval 165"/>
          <p:cNvSpPr/>
          <p:nvPr/>
        </p:nvSpPr>
        <p:spPr>
          <a:xfrm>
            <a:off x="2321513" y="5567212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7" name="Oval 166"/>
          <p:cNvSpPr/>
          <p:nvPr/>
        </p:nvSpPr>
        <p:spPr>
          <a:xfrm>
            <a:off x="2692281" y="5214636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8" name="Oval 167"/>
          <p:cNvSpPr/>
          <p:nvPr/>
        </p:nvSpPr>
        <p:spPr>
          <a:xfrm>
            <a:off x="3417897" y="4548156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1" name="Oval 170"/>
          <p:cNvSpPr/>
          <p:nvPr/>
        </p:nvSpPr>
        <p:spPr>
          <a:xfrm>
            <a:off x="1604985" y="4864332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2" name="Oval 171"/>
          <p:cNvSpPr/>
          <p:nvPr/>
        </p:nvSpPr>
        <p:spPr>
          <a:xfrm>
            <a:off x="6504617" y="5614972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3" name="Oval 172"/>
          <p:cNvSpPr/>
          <p:nvPr/>
        </p:nvSpPr>
        <p:spPr>
          <a:xfrm>
            <a:off x="7216585" y="490754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4" name="Oval 173"/>
          <p:cNvSpPr/>
          <p:nvPr/>
        </p:nvSpPr>
        <p:spPr>
          <a:xfrm>
            <a:off x="7928553" y="4213772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5" name="Oval 174"/>
          <p:cNvSpPr/>
          <p:nvPr/>
        </p:nvSpPr>
        <p:spPr>
          <a:xfrm>
            <a:off x="5433241" y="4570892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6" name="Freeform 157"/>
          <p:cNvSpPr>
            <a:spLocks/>
          </p:cNvSpPr>
          <p:nvPr/>
        </p:nvSpPr>
        <p:spPr bwMode="auto">
          <a:xfrm>
            <a:off x="4768900" y="3886696"/>
            <a:ext cx="3552324" cy="1770649"/>
          </a:xfrm>
          <a:custGeom>
            <a:avLst/>
            <a:gdLst>
              <a:gd name="T0" fmla="*/ 18 w 1240"/>
              <a:gd name="T1" fmla="*/ 14 h 433"/>
              <a:gd name="T2" fmla="*/ 38 w 1240"/>
              <a:gd name="T3" fmla="*/ 28 h 433"/>
              <a:gd name="T4" fmla="*/ 58 w 1240"/>
              <a:gd name="T5" fmla="*/ 42 h 433"/>
              <a:gd name="T6" fmla="*/ 78 w 1240"/>
              <a:gd name="T7" fmla="*/ 55 h 433"/>
              <a:gd name="T8" fmla="*/ 98 w 1240"/>
              <a:gd name="T9" fmla="*/ 69 h 433"/>
              <a:gd name="T10" fmla="*/ 118 w 1240"/>
              <a:gd name="T11" fmla="*/ 83 h 433"/>
              <a:gd name="T12" fmla="*/ 138 w 1240"/>
              <a:gd name="T13" fmla="*/ 97 h 433"/>
              <a:gd name="T14" fmla="*/ 158 w 1240"/>
              <a:gd name="T15" fmla="*/ 111 h 433"/>
              <a:gd name="T16" fmla="*/ 178 w 1240"/>
              <a:gd name="T17" fmla="*/ 125 h 433"/>
              <a:gd name="T18" fmla="*/ 198 w 1240"/>
              <a:gd name="T19" fmla="*/ 139 h 433"/>
              <a:gd name="T20" fmla="*/ 218 w 1240"/>
              <a:gd name="T21" fmla="*/ 153 h 433"/>
              <a:gd name="T22" fmla="*/ 238 w 1240"/>
              <a:gd name="T23" fmla="*/ 167 h 433"/>
              <a:gd name="T24" fmla="*/ 258 w 1240"/>
              <a:gd name="T25" fmla="*/ 181 h 433"/>
              <a:gd name="T26" fmla="*/ 278 w 1240"/>
              <a:gd name="T27" fmla="*/ 195 h 433"/>
              <a:gd name="T28" fmla="*/ 298 w 1240"/>
              <a:gd name="T29" fmla="*/ 209 h 433"/>
              <a:gd name="T30" fmla="*/ 318 w 1240"/>
              <a:gd name="T31" fmla="*/ 223 h 433"/>
              <a:gd name="T32" fmla="*/ 338 w 1240"/>
              <a:gd name="T33" fmla="*/ 237 h 433"/>
              <a:gd name="T34" fmla="*/ 358 w 1240"/>
              <a:gd name="T35" fmla="*/ 251 h 433"/>
              <a:gd name="T36" fmla="*/ 378 w 1240"/>
              <a:gd name="T37" fmla="*/ 265 h 433"/>
              <a:gd name="T38" fmla="*/ 398 w 1240"/>
              <a:gd name="T39" fmla="*/ 279 h 433"/>
              <a:gd name="T40" fmla="*/ 418 w 1240"/>
              <a:gd name="T41" fmla="*/ 293 h 433"/>
              <a:gd name="T42" fmla="*/ 438 w 1240"/>
              <a:gd name="T43" fmla="*/ 307 h 433"/>
              <a:gd name="T44" fmla="*/ 458 w 1240"/>
              <a:gd name="T45" fmla="*/ 321 h 433"/>
              <a:gd name="T46" fmla="*/ 478 w 1240"/>
              <a:gd name="T47" fmla="*/ 335 h 433"/>
              <a:gd name="T48" fmla="*/ 498 w 1240"/>
              <a:gd name="T49" fmla="*/ 349 h 433"/>
              <a:gd name="T50" fmla="*/ 518 w 1240"/>
              <a:gd name="T51" fmla="*/ 363 h 433"/>
              <a:gd name="T52" fmla="*/ 538 w 1240"/>
              <a:gd name="T53" fmla="*/ 377 h 433"/>
              <a:gd name="T54" fmla="*/ 558 w 1240"/>
              <a:gd name="T55" fmla="*/ 391 h 433"/>
              <a:gd name="T56" fmla="*/ 578 w 1240"/>
              <a:gd name="T57" fmla="*/ 405 h 433"/>
              <a:gd name="T58" fmla="*/ 598 w 1240"/>
              <a:gd name="T59" fmla="*/ 419 h 433"/>
              <a:gd name="T60" fmla="*/ 618 w 1240"/>
              <a:gd name="T61" fmla="*/ 433 h 433"/>
              <a:gd name="T62" fmla="*/ 638 w 1240"/>
              <a:gd name="T63" fmla="*/ 420 h 433"/>
              <a:gd name="T64" fmla="*/ 658 w 1240"/>
              <a:gd name="T65" fmla="*/ 406 h 433"/>
              <a:gd name="T66" fmla="*/ 678 w 1240"/>
              <a:gd name="T67" fmla="*/ 392 h 433"/>
              <a:gd name="T68" fmla="*/ 698 w 1240"/>
              <a:gd name="T69" fmla="*/ 378 h 433"/>
              <a:gd name="T70" fmla="*/ 718 w 1240"/>
              <a:gd name="T71" fmla="*/ 364 h 433"/>
              <a:gd name="T72" fmla="*/ 738 w 1240"/>
              <a:gd name="T73" fmla="*/ 350 h 433"/>
              <a:gd name="T74" fmla="*/ 758 w 1240"/>
              <a:gd name="T75" fmla="*/ 336 h 433"/>
              <a:gd name="T76" fmla="*/ 778 w 1240"/>
              <a:gd name="T77" fmla="*/ 322 h 433"/>
              <a:gd name="T78" fmla="*/ 798 w 1240"/>
              <a:gd name="T79" fmla="*/ 309 h 433"/>
              <a:gd name="T80" fmla="*/ 818 w 1240"/>
              <a:gd name="T81" fmla="*/ 295 h 433"/>
              <a:gd name="T82" fmla="*/ 838 w 1240"/>
              <a:gd name="T83" fmla="*/ 281 h 433"/>
              <a:gd name="T84" fmla="*/ 858 w 1240"/>
              <a:gd name="T85" fmla="*/ 267 h 433"/>
              <a:gd name="T86" fmla="*/ 878 w 1240"/>
              <a:gd name="T87" fmla="*/ 253 h 433"/>
              <a:gd name="T88" fmla="*/ 898 w 1240"/>
              <a:gd name="T89" fmla="*/ 239 h 433"/>
              <a:gd name="T90" fmla="*/ 918 w 1240"/>
              <a:gd name="T91" fmla="*/ 225 h 433"/>
              <a:gd name="T92" fmla="*/ 938 w 1240"/>
              <a:gd name="T93" fmla="*/ 211 h 433"/>
              <a:gd name="T94" fmla="*/ 958 w 1240"/>
              <a:gd name="T95" fmla="*/ 197 h 433"/>
              <a:gd name="T96" fmla="*/ 978 w 1240"/>
              <a:gd name="T97" fmla="*/ 183 h 433"/>
              <a:gd name="T98" fmla="*/ 998 w 1240"/>
              <a:gd name="T99" fmla="*/ 169 h 433"/>
              <a:gd name="T100" fmla="*/ 1018 w 1240"/>
              <a:gd name="T101" fmla="*/ 155 h 433"/>
              <a:gd name="T102" fmla="*/ 1038 w 1240"/>
              <a:gd name="T103" fmla="*/ 141 h 433"/>
              <a:gd name="T104" fmla="*/ 1058 w 1240"/>
              <a:gd name="T105" fmla="*/ 127 h 433"/>
              <a:gd name="T106" fmla="*/ 1078 w 1240"/>
              <a:gd name="T107" fmla="*/ 113 h 433"/>
              <a:gd name="T108" fmla="*/ 1098 w 1240"/>
              <a:gd name="T109" fmla="*/ 99 h 433"/>
              <a:gd name="T110" fmla="*/ 1118 w 1240"/>
              <a:gd name="T111" fmla="*/ 85 h 433"/>
              <a:gd name="T112" fmla="*/ 1138 w 1240"/>
              <a:gd name="T113" fmla="*/ 71 h 433"/>
              <a:gd name="T114" fmla="*/ 1158 w 1240"/>
              <a:gd name="T115" fmla="*/ 57 h 433"/>
              <a:gd name="T116" fmla="*/ 1178 w 1240"/>
              <a:gd name="T117" fmla="*/ 43 h 433"/>
              <a:gd name="T118" fmla="*/ 1198 w 1240"/>
              <a:gd name="T119" fmla="*/ 29 h 433"/>
              <a:gd name="T120" fmla="*/ 1218 w 1240"/>
              <a:gd name="T121" fmla="*/ 15 h 433"/>
              <a:gd name="T122" fmla="*/ 1238 w 1240"/>
              <a:gd name="T123" fmla="*/ 1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40" h="433">
                <a:moveTo>
                  <a:pt x="0" y="1"/>
                </a:moveTo>
                <a:lnTo>
                  <a:pt x="2" y="2"/>
                </a:lnTo>
                <a:lnTo>
                  <a:pt x="4" y="4"/>
                </a:lnTo>
                <a:lnTo>
                  <a:pt x="6" y="5"/>
                </a:lnTo>
                <a:lnTo>
                  <a:pt x="8" y="7"/>
                </a:lnTo>
                <a:lnTo>
                  <a:pt x="10" y="8"/>
                </a:lnTo>
                <a:lnTo>
                  <a:pt x="12" y="9"/>
                </a:lnTo>
                <a:lnTo>
                  <a:pt x="14" y="11"/>
                </a:lnTo>
                <a:lnTo>
                  <a:pt x="16" y="12"/>
                </a:lnTo>
                <a:lnTo>
                  <a:pt x="18" y="14"/>
                </a:lnTo>
                <a:lnTo>
                  <a:pt x="20" y="15"/>
                </a:lnTo>
                <a:lnTo>
                  <a:pt x="22" y="16"/>
                </a:lnTo>
                <a:lnTo>
                  <a:pt x="24" y="18"/>
                </a:lnTo>
                <a:lnTo>
                  <a:pt x="26" y="19"/>
                </a:lnTo>
                <a:lnTo>
                  <a:pt x="28" y="21"/>
                </a:lnTo>
                <a:lnTo>
                  <a:pt x="30" y="22"/>
                </a:lnTo>
                <a:lnTo>
                  <a:pt x="32" y="23"/>
                </a:lnTo>
                <a:lnTo>
                  <a:pt x="34" y="25"/>
                </a:lnTo>
                <a:lnTo>
                  <a:pt x="36" y="26"/>
                </a:lnTo>
                <a:lnTo>
                  <a:pt x="38" y="28"/>
                </a:lnTo>
                <a:lnTo>
                  <a:pt x="40" y="29"/>
                </a:lnTo>
                <a:lnTo>
                  <a:pt x="42" y="30"/>
                </a:lnTo>
                <a:lnTo>
                  <a:pt x="44" y="32"/>
                </a:lnTo>
                <a:lnTo>
                  <a:pt x="46" y="33"/>
                </a:lnTo>
                <a:lnTo>
                  <a:pt x="48" y="35"/>
                </a:lnTo>
                <a:lnTo>
                  <a:pt x="50" y="36"/>
                </a:lnTo>
                <a:lnTo>
                  <a:pt x="52" y="37"/>
                </a:lnTo>
                <a:lnTo>
                  <a:pt x="54" y="39"/>
                </a:lnTo>
                <a:lnTo>
                  <a:pt x="56" y="40"/>
                </a:lnTo>
                <a:lnTo>
                  <a:pt x="58" y="42"/>
                </a:lnTo>
                <a:lnTo>
                  <a:pt x="60" y="43"/>
                </a:lnTo>
                <a:lnTo>
                  <a:pt x="62" y="44"/>
                </a:lnTo>
                <a:lnTo>
                  <a:pt x="64" y="46"/>
                </a:lnTo>
                <a:lnTo>
                  <a:pt x="66" y="47"/>
                </a:lnTo>
                <a:lnTo>
                  <a:pt x="68" y="49"/>
                </a:lnTo>
                <a:lnTo>
                  <a:pt x="70" y="50"/>
                </a:lnTo>
                <a:lnTo>
                  <a:pt x="72" y="51"/>
                </a:lnTo>
                <a:lnTo>
                  <a:pt x="74" y="53"/>
                </a:lnTo>
                <a:lnTo>
                  <a:pt x="76" y="54"/>
                </a:lnTo>
                <a:lnTo>
                  <a:pt x="78" y="55"/>
                </a:lnTo>
                <a:lnTo>
                  <a:pt x="80" y="57"/>
                </a:lnTo>
                <a:lnTo>
                  <a:pt x="82" y="58"/>
                </a:lnTo>
                <a:lnTo>
                  <a:pt x="84" y="60"/>
                </a:lnTo>
                <a:lnTo>
                  <a:pt x="86" y="61"/>
                </a:lnTo>
                <a:lnTo>
                  <a:pt x="88" y="62"/>
                </a:lnTo>
                <a:lnTo>
                  <a:pt x="90" y="64"/>
                </a:lnTo>
                <a:lnTo>
                  <a:pt x="92" y="65"/>
                </a:lnTo>
                <a:lnTo>
                  <a:pt x="94" y="67"/>
                </a:lnTo>
                <a:lnTo>
                  <a:pt x="96" y="68"/>
                </a:lnTo>
                <a:lnTo>
                  <a:pt x="98" y="69"/>
                </a:lnTo>
                <a:lnTo>
                  <a:pt x="100" y="71"/>
                </a:lnTo>
                <a:lnTo>
                  <a:pt x="102" y="72"/>
                </a:lnTo>
                <a:lnTo>
                  <a:pt x="104" y="74"/>
                </a:lnTo>
                <a:lnTo>
                  <a:pt x="106" y="75"/>
                </a:lnTo>
                <a:lnTo>
                  <a:pt x="108" y="76"/>
                </a:lnTo>
                <a:lnTo>
                  <a:pt x="110" y="78"/>
                </a:lnTo>
                <a:lnTo>
                  <a:pt x="112" y="79"/>
                </a:lnTo>
                <a:lnTo>
                  <a:pt x="114" y="81"/>
                </a:lnTo>
                <a:lnTo>
                  <a:pt x="116" y="82"/>
                </a:lnTo>
                <a:lnTo>
                  <a:pt x="118" y="83"/>
                </a:lnTo>
                <a:lnTo>
                  <a:pt x="120" y="85"/>
                </a:lnTo>
                <a:lnTo>
                  <a:pt x="122" y="86"/>
                </a:lnTo>
                <a:lnTo>
                  <a:pt x="124" y="88"/>
                </a:lnTo>
                <a:lnTo>
                  <a:pt x="126" y="89"/>
                </a:lnTo>
                <a:lnTo>
                  <a:pt x="128" y="90"/>
                </a:lnTo>
                <a:lnTo>
                  <a:pt x="130" y="92"/>
                </a:lnTo>
                <a:lnTo>
                  <a:pt x="132" y="93"/>
                </a:lnTo>
                <a:lnTo>
                  <a:pt x="134" y="95"/>
                </a:lnTo>
                <a:lnTo>
                  <a:pt x="136" y="96"/>
                </a:lnTo>
                <a:lnTo>
                  <a:pt x="138" y="97"/>
                </a:lnTo>
                <a:lnTo>
                  <a:pt x="140" y="99"/>
                </a:lnTo>
                <a:lnTo>
                  <a:pt x="142" y="100"/>
                </a:lnTo>
                <a:lnTo>
                  <a:pt x="144" y="102"/>
                </a:lnTo>
                <a:lnTo>
                  <a:pt x="146" y="103"/>
                </a:lnTo>
                <a:lnTo>
                  <a:pt x="148" y="104"/>
                </a:lnTo>
                <a:lnTo>
                  <a:pt x="150" y="106"/>
                </a:lnTo>
                <a:lnTo>
                  <a:pt x="152" y="107"/>
                </a:lnTo>
                <a:lnTo>
                  <a:pt x="154" y="109"/>
                </a:lnTo>
                <a:lnTo>
                  <a:pt x="156" y="110"/>
                </a:lnTo>
                <a:lnTo>
                  <a:pt x="158" y="111"/>
                </a:lnTo>
                <a:lnTo>
                  <a:pt x="160" y="113"/>
                </a:lnTo>
                <a:lnTo>
                  <a:pt x="162" y="114"/>
                </a:lnTo>
                <a:lnTo>
                  <a:pt x="164" y="116"/>
                </a:lnTo>
                <a:lnTo>
                  <a:pt x="166" y="117"/>
                </a:lnTo>
                <a:lnTo>
                  <a:pt x="168" y="118"/>
                </a:lnTo>
                <a:lnTo>
                  <a:pt x="170" y="120"/>
                </a:lnTo>
                <a:lnTo>
                  <a:pt x="172" y="121"/>
                </a:lnTo>
                <a:lnTo>
                  <a:pt x="174" y="123"/>
                </a:lnTo>
                <a:lnTo>
                  <a:pt x="176" y="124"/>
                </a:lnTo>
                <a:lnTo>
                  <a:pt x="178" y="125"/>
                </a:lnTo>
                <a:lnTo>
                  <a:pt x="180" y="127"/>
                </a:lnTo>
                <a:lnTo>
                  <a:pt x="182" y="128"/>
                </a:lnTo>
                <a:lnTo>
                  <a:pt x="184" y="130"/>
                </a:lnTo>
                <a:lnTo>
                  <a:pt x="186" y="131"/>
                </a:lnTo>
                <a:lnTo>
                  <a:pt x="188" y="132"/>
                </a:lnTo>
                <a:lnTo>
                  <a:pt x="190" y="134"/>
                </a:lnTo>
                <a:lnTo>
                  <a:pt x="192" y="135"/>
                </a:lnTo>
                <a:lnTo>
                  <a:pt x="194" y="137"/>
                </a:lnTo>
                <a:lnTo>
                  <a:pt x="196" y="138"/>
                </a:lnTo>
                <a:lnTo>
                  <a:pt x="198" y="139"/>
                </a:lnTo>
                <a:lnTo>
                  <a:pt x="200" y="141"/>
                </a:lnTo>
                <a:lnTo>
                  <a:pt x="202" y="142"/>
                </a:lnTo>
                <a:lnTo>
                  <a:pt x="204" y="144"/>
                </a:lnTo>
                <a:lnTo>
                  <a:pt x="206" y="145"/>
                </a:lnTo>
                <a:lnTo>
                  <a:pt x="208" y="146"/>
                </a:lnTo>
                <a:lnTo>
                  <a:pt x="210" y="148"/>
                </a:lnTo>
                <a:lnTo>
                  <a:pt x="212" y="149"/>
                </a:lnTo>
                <a:lnTo>
                  <a:pt x="214" y="151"/>
                </a:lnTo>
                <a:lnTo>
                  <a:pt x="216" y="152"/>
                </a:lnTo>
                <a:lnTo>
                  <a:pt x="218" y="153"/>
                </a:lnTo>
                <a:lnTo>
                  <a:pt x="220" y="155"/>
                </a:lnTo>
                <a:lnTo>
                  <a:pt x="222" y="156"/>
                </a:lnTo>
                <a:lnTo>
                  <a:pt x="224" y="157"/>
                </a:lnTo>
                <a:lnTo>
                  <a:pt x="226" y="159"/>
                </a:lnTo>
                <a:lnTo>
                  <a:pt x="228" y="160"/>
                </a:lnTo>
                <a:lnTo>
                  <a:pt x="230" y="162"/>
                </a:lnTo>
                <a:lnTo>
                  <a:pt x="232" y="163"/>
                </a:lnTo>
                <a:lnTo>
                  <a:pt x="234" y="164"/>
                </a:lnTo>
                <a:lnTo>
                  <a:pt x="236" y="166"/>
                </a:lnTo>
                <a:lnTo>
                  <a:pt x="238" y="167"/>
                </a:lnTo>
                <a:lnTo>
                  <a:pt x="240" y="169"/>
                </a:lnTo>
                <a:lnTo>
                  <a:pt x="242" y="170"/>
                </a:lnTo>
                <a:lnTo>
                  <a:pt x="244" y="171"/>
                </a:lnTo>
                <a:lnTo>
                  <a:pt x="246" y="173"/>
                </a:lnTo>
                <a:lnTo>
                  <a:pt x="248" y="174"/>
                </a:lnTo>
                <a:lnTo>
                  <a:pt x="250" y="176"/>
                </a:lnTo>
                <a:lnTo>
                  <a:pt x="252" y="177"/>
                </a:lnTo>
                <a:lnTo>
                  <a:pt x="254" y="178"/>
                </a:lnTo>
                <a:lnTo>
                  <a:pt x="256" y="180"/>
                </a:lnTo>
                <a:lnTo>
                  <a:pt x="258" y="181"/>
                </a:lnTo>
                <a:lnTo>
                  <a:pt x="260" y="183"/>
                </a:lnTo>
                <a:lnTo>
                  <a:pt x="262" y="184"/>
                </a:lnTo>
                <a:lnTo>
                  <a:pt x="264" y="185"/>
                </a:lnTo>
                <a:lnTo>
                  <a:pt x="266" y="187"/>
                </a:lnTo>
                <a:lnTo>
                  <a:pt x="268" y="188"/>
                </a:lnTo>
                <a:lnTo>
                  <a:pt x="270" y="190"/>
                </a:lnTo>
                <a:lnTo>
                  <a:pt x="272" y="191"/>
                </a:lnTo>
                <a:lnTo>
                  <a:pt x="274" y="192"/>
                </a:lnTo>
                <a:lnTo>
                  <a:pt x="276" y="194"/>
                </a:lnTo>
                <a:lnTo>
                  <a:pt x="278" y="195"/>
                </a:lnTo>
                <a:lnTo>
                  <a:pt x="280" y="197"/>
                </a:lnTo>
                <a:lnTo>
                  <a:pt x="282" y="198"/>
                </a:lnTo>
                <a:lnTo>
                  <a:pt x="284" y="199"/>
                </a:lnTo>
                <a:lnTo>
                  <a:pt x="286" y="201"/>
                </a:lnTo>
                <a:lnTo>
                  <a:pt x="288" y="202"/>
                </a:lnTo>
                <a:lnTo>
                  <a:pt x="290" y="204"/>
                </a:lnTo>
                <a:lnTo>
                  <a:pt x="292" y="205"/>
                </a:lnTo>
                <a:lnTo>
                  <a:pt x="294" y="206"/>
                </a:lnTo>
                <a:lnTo>
                  <a:pt x="296" y="208"/>
                </a:lnTo>
                <a:lnTo>
                  <a:pt x="298" y="209"/>
                </a:lnTo>
                <a:lnTo>
                  <a:pt x="300" y="211"/>
                </a:lnTo>
                <a:lnTo>
                  <a:pt x="302" y="212"/>
                </a:lnTo>
                <a:lnTo>
                  <a:pt x="304" y="213"/>
                </a:lnTo>
                <a:lnTo>
                  <a:pt x="306" y="215"/>
                </a:lnTo>
                <a:lnTo>
                  <a:pt x="308" y="216"/>
                </a:lnTo>
                <a:lnTo>
                  <a:pt x="310" y="218"/>
                </a:lnTo>
                <a:lnTo>
                  <a:pt x="312" y="219"/>
                </a:lnTo>
                <a:lnTo>
                  <a:pt x="314" y="220"/>
                </a:lnTo>
                <a:lnTo>
                  <a:pt x="316" y="222"/>
                </a:lnTo>
                <a:lnTo>
                  <a:pt x="318" y="223"/>
                </a:lnTo>
                <a:lnTo>
                  <a:pt x="320" y="225"/>
                </a:lnTo>
                <a:lnTo>
                  <a:pt x="322" y="226"/>
                </a:lnTo>
                <a:lnTo>
                  <a:pt x="324" y="227"/>
                </a:lnTo>
                <a:lnTo>
                  <a:pt x="326" y="229"/>
                </a:lnTo>
                <a:lnTo>
                  <a:pt x="328" y="230"/>
                </a:lnTo>
                <a:lnTo>
                  <a:pt x="330" y="232"/>
                </a:lnTo>
                <a:lnTo>
                  <a:pt x="332" y="233"/>
                </a:lnTo>
                <a:lnTo>
                  <a:pt x="334" y="234"/>
                </a:lnTo>
                <a:lnTo>
                  <a:pt x="336" y="236"/>
                </a:lnTo>
                <a:lnTo>
                  <a:pt x="338" y="237"/>
                </a:lnTo>
                <a:lnTo>
                  <a:pt x="340" y="239"/>
                </a:lnTo>
                <a:lnTo>
                  <a:pt x="342" y="240"/>
                </a:lnTo>
                <a:lnTo>
                  <a:pt x="344" y="241"/>
                </a:lnTo>
                <a:lnTo>
                  <a:pt x="346" y="243"/>
                </a:lnTo>
                <a:lnTo>
                  <a:pt x="348" y="244"/>
                </a:lnTo>
                <a:lnTo>
                  <a:pt x="350" y="246"/>
                </a:lnTo>
                <a:lnTo>
                  <a:pt x="352" y="247"/>
                </a:lnTo>
                <a:lnTo>
                  <a:pt x="354" y="248"/>
                </a:lnTo>
                <a:lnTo>
                  <a:pt x="356" y="250"/>
                </a:lnTo>
                <a:lnTo>
                  <a:pt x="358" y="251"/>
                </a:lnTo>
                <a:lnTo>
                  <a:pt x="360" y="252"/>
                </a:lnTo>
                <a:lnTo>
                  <a:pt x="362" y="254"/>
                </a:lnTo>
                <a:lnTo>
                  <a:pt x="364" y="255"/>
                </a:lnTo>
                <a:lnTo>
                  <a:pt x="366" y="257"/>
                </a:lnTo>
                <a:lnTo>
                  <a:pt x="368" y="258"/>
                </a:lnTo>
                <a:lnTo>
                  <a:pt x="370" y="259"/>
                </a:lnTo>
                <a:lnTo>
                  <a:pt x="372" y="261"/>
                </a:lnTo>
                <a:lnTo>
                  <a:pt x="374" y="262"/>
                </a:lnTo>
                <a:lnTo>
                  <a:pt x="376" y="264"/>
                </a:lnTo>
                <a:lnTo>
                  <a:pt x="378" y="265"/>
                </a:lnTo>
                <a:lnTo>
                  <a:pt x="380" y="266"/>
                </a:lnTo>
                <a:lnTo>
                  <a:pt x="382" y="268"/>
                </a:lnTo>
                <a:lnTo>
                  <a:pt x="384" y="269"/>
                </a:lnTo>
                <a:lnTo>
                  <a:pt x="386" y="271"/>
                </a:lnTo>
                <a:lnTo>
                  <a:pt x="388" y="272"/>
                </a:lnTo>
                <a:lnTo>
                  <a:pt x="390" y="273"/>
                </a:lnTo>
                <a:lnTo>
                  <a:pt x="392" y="275"/>
                </a:lnTo>
                <a:lnTo>
                  <a:pt x="394" y="276"/>
                </a:lnTo>
                <a:lnTo>
                  <a:pt x="396" y="278"/>
                </a:lnTo>
                <a:lnTo>
                  <a:pt x="398" y="279"/>
                </a:lnTo>
                <a:lnTo>
                  <a:pt x="400" y="280"/>
                </a:lnTo>
                <a:lnTo>
                  <a:pt x="402" y="282"/>
                </a:lnTo>
                <a:lnTo>
                  <a:pt x="404" y="283"/>
                </a:lnTo>
                <a:lnTo>
                  <a:pt x="406" y="285"/>
                </a:lnTo>
                <a:lnTo>
                  <a:pt x="408" y="286"/>
                </a:lnTo>
                <a:lnTo>
                  <a:pt x="410" y="287"/>
                </a:lnTo>
                <a:lnTo>
                  <a:pt x="412" y="289"/>
                </a:lnTo>
                <a:lnTo>
                  <a:pt x="414" y="290"/>
                </a:lnTo>
                <a:lnTo>
                  <a:pt x="416" y="292"/>
                </a:lnTo>
                <a:lnTo>
                  <a:pt x="418" y="293"/>
                </a:lnTo>
                <a:lnTo>
                  <a:pt x="420" y="294"/>
                </a:lnTo>
                <a:lnTo>
                  <a:pt x="422" y="296"/>
                </a:lnTo>
                <a:lnTo>
                  <a:pt x="424" y="297"/>
                </a:lnTo>
                <a:lnTo>
                  <a:pt x="426" y="299"/>
                </a:lnTo>
                <a:lnTo>
                  <a:pt x="428" y="300"/>
                </a:lnTo>
                <a:lnTo>
                  <a:pt x="430" y="301"/>
                </a:lnTo>
                <a:lnTo>
                  <a:pt x="432" y="303"/>
                </a:lnTo>
                <a:lnTo>
                  <a:pt x="434" y="304"/>
                </a:lnTo>
                <a:lnTo>
                  <a:pt x="436" y="306"/>
                </a:lnTo>
                <a:lnTo>
                  <a:pt x="438" y="307"/>
                </a:lnTo>
                <a:lnTo>
                  <a:pt x="440" y="308"/>
                </a:lnTo>
                <a:lnTo>
                  <a:pt x="442" y="310"/>
                </a:lnTo>
                <a:lnTo>
                  <a:pt x="444" y="311"/>
                </a:lnTo>
                <a:lnTo>
                  <a:pt x="446" y="313"/>
                </a:lnTo>
                <a:lnTo>
                  <a:pt x="448" y="314"/>
                </a:lnTo>
                <a:lnTo>
                  <a:pt x="450" y="315"/>
                </a:lnTo>
                <a:lnTo>
                  <a:pt x="452" y="317"/>
                </a:lnTo>
                <a:lnTo>
                  <a:pt x="454" y="318"/>
                </a:lnTo>
                <a:lnTo>
                  <a:pt x="456" y="320"/>
                </a:lnTo>
                <a:lnTo>
                  <a:pt x="458" y="321"/>
                </a:lnTo>
                <a:lnTo>
                  <a:pt x="460" y="322"/>
                </a:lnTo>
                <a:lnTo>
                  <a:pt x="462" y="324"/>
                </a:lnTo>
                <a:lnTo>
                  <a:pt x="464" y="325"/>
                </a:lnTo>
                <a:lnTo>
                  <a:pt x="466" y="327"/>
                </a:lnTo>
                <a:lnTo>
                  <a:pt x="468" y="328"/>
                </a:lnTo>
                <a:lnTo>
                  <a:pt x="470" y="329"/>
                </a:lnTo>
                <a:lnTo>
                  <a:pt x="472" y="331"/>
                </a:lnTo>
                <a:lnTo>
                  <a:pt x="474" y="332"/>
                </a:lnTo>
                <a:lnTo>
                  <a:pt x="476" y="334"/>
                </a:lnTo>
                <a:lnTo>
                  <a:pt x="478" y="335"/>
                </a:lnTo>
                <a:lnTo>
                  <a:pt x="480" y="336"/>
                </a:lnTo>
                <a:lnTo>
                  <a:pt x="482" y="338"/>
                </a:lnTo>
                <a:lnTo>
                  <a:pt x="484" y="339"/>
                </a:lnTo>
                <a:lnTo>
                  <a:pt x="486" y="341"/>
                </a:lnTo>
                <a:lnTo>
                  <a:pt x="488" y="342"/>
                </a:lnTo>
                <a:lnTo>
                  <a:pt x="490" y="343"/>
                </a:lnTo>
                <a:lnTo>
                  <a:pt x="492" y="345"/>
                </a:lnTo>
                <a:lnTo>
                  <a:pt x="494" y="346"/>
                </a:lnTo>
                <a:lnTo>
                  <a:pt x="496" y="348"/>
                </a:lnTo>
                <a:lnTo>
                  <a:pt x="498" y="349"/>
                </a:lnTo>
                <a:lnTo>
                  <a:pt x="500" y="350"/>
                </a:lnTo>
                <a:lnTo>
                  <a:pt x="502" y="352"/>
                </a:lnTo>
                <a:lnTo>
                  <a:pt x="504" y="353"/>
                </a:lnTo>
                <a:lnTo>
                  <a:pt x="506" y="354"/>
                </a:lnTo>
                <a:lnTo>
                  <a:pt x="508" y="356"/>
                </a:lnTo>
                <a:lnTo>
                  <a:pt x="510" y="357"/>
                </a:lnTo>
                <a:lnTo>
                  <a:pt x="512" y="359"/>
                </a:lnTo>
                <a:lnTo>
                  <a:pt x="514" y="360"/>
                </a:lnTo>
                <a:lnTo>
                  <a:pt x="516" y="361"/>
                </a:lnTo>
                <a:lnTo>
                  <a:pt x="518" y="363"/>
                </a:lnTo>
                <a:lnTo>
                  <a:pt x="520" y="364"/>
                </a:lnTo>
                <a:lnTo>
                  <a:pt x="522" y="366"/>
                </a:lnTo>
                <a:lnTo>
                  <a:pt x="524" y="367"/>
                </a:lnTo>
                <a:lnTo>
                  <a:pt x="526" y="368"/>
                </a:lnTo>
                <a:lnTo>
                  <a:pt x="528" y="370"/>
                </a:lnTo>
                <a:lnTo>
                  <a:pt x="530" y="371"/>
                </a:lnTo>
                <a:lnTo>
                  <a:pt x="532" y="373"/>
                </a:lnTo>
                <a:lnTo>
                  <a:pt x="534" y="374"/>
                </a:lnTo>
                <a:lnTo>
                  <a:pt x="536" y="375"/>
                </a:lnTo>
                <a:lnTo>
                  <a:pt x="538" y="377"/>
                </a:lnTo>
                <a:lnTo>
                  <a:pt x="540" y="378"/>
                </a:lnTo>
                <a:lnTo>
                  <a:pt x="542" y="380"/>
                </a:lnTo>
                <a:lnTo>
                  <a:pt x="544" y="381"/>
                </a:lnTo>
                <a:lnTo>
                  <a:pt x="546" y="382"/>
                </a:lnTo>
                <a:lnTo>
                  <a:pt x="548" y="384"/>
                </a:lnTo>
                <a:lnTo>
                  <a:pt x="550" y="385"/>
                </a:lnTo>
                <a:lnTo>
                  <a:pt x="552" y="387"/>
                </a:lnTo>
                <a:lnTo>
                  <a:pt x="554" y="388"/>
                </a:lnTo>
                <a:lnTo>
                  <a:pt x="556" y="389"/>
                </a:lnTo>
                <a:lnTo>
                  <a:pt x="558" y="391"/>
                </a:lnTo>
                <a:lnTo>
                  <a:pt x="560" y="392"/>
                </a:lnTo>
                <a:lnTo>
                  <a:pt x="562" y="394"/>
                </a:lnTo>
                <a:lnTo>
                  <a:pt x="564" y="395"/>
                </a:lnTo>
                <a:lnTo>
                  <a:pt x="566" y="396"/>
                </a:lnTo>
                <a:lnTo>
                  <a:pt x="568" y="398"/>
                </a:lnTo>
                <a:lnTo>
                  <a:pt x="570" y="399"/>
                </a:lnTo>
                <a:lnTo>
                  <a:pt x="572" y="401"/>
                </a:lnTo>
                <a:lnTo>
                  <a:pt x="574" y="402"/>
                </a:lnTo>
                <a:lnTo>
                  <a:pt x="576" y="403"/>
                </a:lnTo>
                <a:lnTo>
                  <a:pt x="578" y="405"/>
                </a:lnTo>
                <a:lnTo>
                  <a:pt x="580" y="406"/>
                </a:lnTo>
                <a:lnTo>
                  <a:pt x="582" y="408"/>
                </a:lnTo>
                <a:lnTo>
                  <a:pt x="584" y="409"/>
                </a:lnTo>
                <a:lnTo>
                  <a:pt x="586" y="410"/>
                </a:lnTo>
                <a:lnTo>
                  <a:pt x="588" y="412"/>
                </a:lnTo>
                <a:lnTo>
                  <a:pt x="590" y="413"/>
                </a:lnTo>
                <a:lnTo>
                  <a:pt x="592" y="415"/>
                </a:lnTo>
                <a:lnTo>
                  <a:pt x="594" y="416"/>
                </a:lnTo>
                <a:lnTo>
                  <a:pt x="596" y="417"/>
                </a:lnTo>
                <a:lnTo>
                  <a:pt x="598" y="419"/>
                </a:lnTo>
                <a:lnTo>
                  <a:pt x="600" y="420"/>
                </a:lnTo>
                <a:lnTo>
                  <a:pt x="602" y="422"/>
                </a:lnTo>
                <a:lnTo>
                  <a:pt x="604" y="423"/>
                </a:lnTo>
                <a:lnTo>
                  <a:pt x="606" y="424"/>
                </a:lnTo>
                <a:lnTo>
                  <a:pt x="608" y="426"/>
                </a:lnTo>
                <a:lnTo>
                  <a:pt x="610" y="427"/>
                </a:lnTo>
                <a:lnTo>
                  <a:pt x="612" y="429"/>
                </a:lnTo>
                <a:lnTo>
                  <a:pt x="614" y="430"/>
                </a:lnTo>
                <a:lnTo>
                  <a:pt x="616" y="431"/>
                </a:lnTo>
                <a:lnTo>
                  <a:pt x="618" y="433"/>
                </a:lnTo>
                <a:lnTo>
                  <a:pt x="620" y="433"/>
                </a:lnTo>
                <a:lnTo>
                  <a:pt x="622" y="431"/>
                </a:lnTo>
                <a:lnTo>
                  <a:pt x="624" y="430"/>
                </a:lnTo>
                <a:lnTo>
                  <a:pt x="626" y="429"/>
                </a:lnTo>
                <a:lnTo>
                  <a:pt x="628" y="427"/>
                </a:lnTo>
                <a:lnTo>
                  <a:pt x="630" y="426"/>
                </a:lnTo>
                <a:lnTo>
                  <a:pt x="632" y="424"/>
                </a:lnTo>
                <a:lnTo>
                  <a:pt x="634" y="423"/>
                </a:lnTo>
                <a:lnTo>
                  <a:pt x="636" y="422"/>
                </a:lnTo>
                <a:lnTo>
                  <a:pt x="638" y="420"/>
                </a:lnTo>
                <a:lnTo>
                  <a:pt x="640" y="419"/>
                </a:lnTo>
                <a:lnTo>
                  <a:pt x="642" y="417"/>
                </a:lnTo>
                <a:lnTo>
                  <a:pt x="644" y="416"/>
                </a:lnTo>
                <a:lnTo>
                  <a:pt x="646" y="415"/>
                </a:lnTo>
                <a:lnTo>
                  <a:pt x="648" y="413"/>
                </a:lnTo>
                <a:lnTo>
                  <a:pt x="650" y="412"/>
                </a:lnTo>
                <a:lnTo>
                  <a:pt x="652" y="411"/>
                </a:lnTo>
                <a:lnTo>
                  <a:pt x="654" y="409"/>
                </a:lnTo>
                <a:lnTo>
                  <a:pt x="656" y="408"/>
                </a:lnTo>
                <a:lnTo>
                  <a:pt x="658" y="406"/>
                </a:lnTo>
                <a:lnTo>
                  <a:pt x="660" y="405"/>
                </a:lnTo>
                <a:lnTo>
                  <a:pt x="662" y="404"/>
                </a:lnTo>
                <a:lnTo>
                  <a:pt x="664" y="402"/>
                </a:lnTo>
                <a:lnTo>
                  <a:pt x="666" y="401"/>
                </a:lnTo>
                <a:lnTo>
                  <a:pt x="668" y="399"/>
                </a:lnTo>
                <a:lnTo>
                  <a:pt x="670" y="398"/>
                </a:lnTo>
                <a:lnTo>
                  <a:pt x="672" y="397"/>
                </a:lnTo>
                <a:lnTo>
                  <a:pt x="674" y="395"/>
                </a:lnTo>
                <a:lnTo>
                  <a:pt x="676" y="394"/>
                </a:lnTo>
                <a:lnTo>
                  <a:pt x="678" y="392"/>
                </a:lnTo>
                <a:lnTo>
                  <a:pt x="680" y="391"/>
                </a:lnTo>
                <a:lnTo>
                  <a:pt x="682" y="390"/>
                </a:lnTo>
                <a:lnTo>
                  <a:pt x="684" y="388"/>
                </a:lnTo>
                <a:lnTo>
                  <a:pt x="686" y="387"/>
                </a:lnTo>
                <a:lnTo>
                  <a:pt x="688" y="385"/>
                </a:lnTo>
                <a:lnTo>
                  <a:pt x="690" y="384"/>
                </a:lnTo>
                <a:lnTo>
                  <a:pt x="692" y="383"/>
                </a:lnTo>
                <a:lnTo>
                  <a:pt x="694" y="381"/>
                </a:lnTo>
                <a:lnTo>
                  <a:pt x="696" y="380"/>
                </a:lnTo>
                <a:lnTo>
                  <a:pt x="698" y="378"/>
                </a:lnTo>
                <a:lnTo>
                  <a:pt x="700" y="377"/>
                </a:lnTo>
                <a:lnTo>
                  <a:pt x="702" y="376"/>
                </a:lnTo>
                <a:lnTo>
                  <a:pt x="704" y="374"/>
                </a:lnTo>
                <a:lnTo>
                  <a:pt x="706" y="373"/>
                </a:lnTo>
                <a:lnTo>
                  <a:pt x="708" y="371"/>
                </a:lnTo>
                <a:lnTo>
                  <a:pt x="710" y="370"/>
                </a:lnTo>
                <a:lnTo>
                  <a:pt x="712" y="369"/>
                </a:lnTo>
                <a:lnTo>
                  <a:pt x="714" y="367"/>
                </a:lnTo>
                <a:lnTo>
                  <a:pt x="716" y="366"/>
                </a:lnTo>
                <a:lnTo>
                  <a:pt x="718" y="364"/>
                </a:lnTo>
                <a:lnTo>
                  <a:pt x="720" y="363"/>
                </a:lnTo>
                <a:lnTo>
                  <a:pt x="722" y="362"/>
                </a:lnTo>
                <a:lnTo>
                  <a:pt x="724" y="360"/>
                </a:lnTo>
                <a:lnTo>
                  <a:pt x="726" y="359"/>
                </a:lnTo>
                <a:lnTo>
                  <a:pt x="728" y="357"/>
                </a:lnTo>
                <a:lnTo>
                  <a:pt x="730" y="356"/>
                </a:lnTo>
                <a:lnTo>
                  <a:pt x="732" y="355"/>
                </a:lnTo>
                <a:lnTo>
                  <a:pt x="734" y="353"/>
                </a:lnTo>
                <a:lnTo>
                  <a:pt x="736" y="352"/>
                </a:lnTo>
                <a:lnTo>
                  <a:pt x="738" y="350"/>
                </a:lnTo>
                <a:lnTo>
                  <a:pt x="740" y="349"/>
                </a:lnTo>
                <a:lnTo>
                  <a:pt x="742" y="348"/>
                </a:lnTo>
                <a:lnTo>
                  <a:pt x="744" y="346"/>
                </a:lnTo>
                <a:lnTo>
                  <a:pt x="746" y="345"/>
                </a:lnTo>
                <a:lnTo>
                  <a:pt x="748" y="343"/>
                </a:lnTo>
                <a:lnTo>
                  <a:pt x="750" y="342"/>
                </a:lnTo>
                <a:lnTo>
                  <a:pt x="752" y="341"/>
                </a:lnTo>
                <a:lnTo>
                  <a:pt x="754" y="339"/>
                </a:lnTo>
                <a:lnTo>
                  <a:pt x="756" y="338"/>
                </a:lnTo>
                <a:lnTo>
                  <a:pt x="758" y="336"/>
                </a:lnTo>
                <a:lnTo>
                  <a:pt x="760" y="335"/>
                </a:lnTo>
                <a:lnTo>
                  <a:pt x="762" y="334"/>
                </a:lnTo>
                <a:lnTo>
                  <a:pt x="764" y="332"/>
                </a:lnTo>
                <a:lnTo>
                  <a:pt x="766" y="331"/>
                </a:lnTo>
                <a:lnTo>
                  <a:pt x="768" y="329"/>
                </a:lnTo>
                <a:lnTo>
                  <a:pt x="770" y="328"/>
                </a:lnTo>
                <a:lnTo>
                  <a:pt x="772" y="327"/>
                </a:lnTo>
                <a:lnTo>
                  <a:pt x="774" y="325"/>
                </a:lnTo>
                <a:lnTo>
                  <a:pt x="776" y="324"/>
                </a:lnTo>
                <a:lnTo>
                  <a:pt x="778" y="322"/>
                </a:lnTo>
                <a:lnTo>
                  <a:pt x="780" y="321"/>
                </a:lnTo>
                <a:lnTo>
                  <a:pt x="782" y="320"/>
                </a:lnTo>
                <a:lnTo>
                  <a:pt x="784" y="318"/>
                </a:lnTo>
                <a:lnTo>
                  <a:pt x="786" y="317"/>
                </a:lnTo>
                <a:lnTo>
                  <a:pt x="788" y="315"/>
                </a:lnTo>
                <a:lnTo>
                  <a:pt x="790" y="314"/>
                </a:lnTo>
                <a:lnTo>
                  <a:pt x="792" y="313"/>
                </a:lnTo>
                <a:lnTo>
                  <a:pt x="794" y="311"/>
                </a:lnTo>
                <a:lnTo>
                  <a:pt x="796" y="310"/>
                </a:lnTo>
                <a:lnTo>
                  <a:pt x="798" y="309"/>
                </a:lnTo>
                <a:lnTo>
                  <a:pt x="800" y="307"/>
                </a:lnTo>
                <a:lnTo>
                  <a:pt x="802" y="306"/>
                </a:lnTo>
                <a:lnTo>
                  <a:pt x="804" y="304"/>
                </a:lnTo>
                <a:lnTo>
                  <a:pt x="806" y="303"/>
                </a:lnTo>
                <a:lnTo>
                  <a:pt x="808" y="302"/>
                </a:lnTo>
                <a:lnTo>
                  <a:pt x="810" y="300"/>
                </a:lnTo>
                <a:lnTo>
                  <a:pt x="812" y="299"/>
                </a:lnTo>
                <a:lnTo>
                  <a:pt x="814" y="297"/>
                </a:lnTo>
                <a:lnTo>
                  <a:pt x="816" y="296"/>
                </a:lnTo>
                <a:lnTo>
                  <a:pt x="818" y="295"/>
                </a:lnTo>
                <a:lnTo>
                  <a:pt x="820" y="293"/>
                </a:lnTo>
                <a:lnTo>
                  <a:pt x="822" y="292"/>
                </a:lnTo>
                <a:lnTo>
                  <a:pt x="824" y="290"/>
                </a:lnTo>
                <a:lnTo>
                  <a:pt x="826" y="289"/>
                </a:lnTo>
                <a:lnTo>
                  <a:pt x="828" y="288"/>
                </a:lnTo>
                <a:lnTo>
                  <a:pt x="830" y="286"/>
                </a:lnTo>
                <a:lnTo>
                  <a:pt x="832" y="285"/>
                </a:lnTo>
                <a:lnTo>
                  <a:pt x="834" y="283"/>
                </a:lnTo>
                <a:lnTo>
                  <a:pt x="836" y="282"/>
                </a:lnTo>
                <a:lnTo>
                  <a:pt x="838" y="281"/>
                </a:lnTo>
                <a:lnTo>
                  <a:pt x="840" y="279"/>
                </a:lnTo>
                <a:lnTo>
                  <a:pt x="842" y="278"/>
                </a:lnTo>
                <a:lnTo>
                  <a:pt x="844" y="276"/>
                </a:lnTo>
                <a:lnTo>
                  <a:pt x="846" y="275"/>
                </a:lnTo>
                <a:lnTo>
                  <a:pt x="848" y="274"/>
                </a:lnTo>
                <a:lnTo>
                  <a:pt x="850" y="272"/>
                </a:lnTo>
                <a:lnTo>
                  <a:pt x="852" y="271"/>
                </a:lnTo>
                <a:lnTo>
                  <a:pt x="854" y="269"/>
                </a:lnTo>
                <a:lnTo>
                  <a:pt x="856" y="268"/>
                </a:lnTo>
                <a:lnTo>
                  <a:pt x="858" y="267"/>
                </a:lnTo>
                <a:lnTo>
                  <a:pt x="860" y="265"/>
                </a:lnTo>
                <a:lnTo>
                  <a:pt x="862" y="264"/>
                </a:lnTo>
                <a:lnTo>
                  <a:pt x="864" y="262"/>
                </a:lnTo>
                <a:lnTo>
                  <a:pt x="866" y="261"/>
                </a:lnTo>
                <a:lnTo>
                  <a:pt x="868" y="260"/>
                </a:lnTo>
                <a:lnTo>
                  <a:pt x="870" y="258"/>
                </a:lnTo>
                <a:lnTo>
                  <a:pt x="872" y="257"/>
                </a:lnTo>
                <a:lnTo>
                  <a:pt x="874" y="255"/>
                </a:lnTo>
                <a:lnTo>
                  <a:pt x="876" y="254"/>
                </a:lnTo>
                <a:lnTo>
                  <a:pt x="878" y="253"/>
                </a:lnTo>
                <a:lnTo>
                  <a:pt x="880" y="251"/>
                </a:lnTo>
                <a:lnTo>
                  <a:pt x="882" y="250"/>
                </a:lnTo>
                <a:lnTo>
                  <a:pt x="884" y="248"/>
                </a:lnTo>
                <a:lnTo>
                  <a:pt x="886" y="247"/>
                </a:lnTo>
                <a:lnTo>
                  <a:pt x="888" y="246"/>
                </a:lnTo>
                <a:lnTo>
                  <a:pt x="890" y="244"/>
                </a:lnTo>
                <a:lnTo>
                  <a:pt x="892" y="243"/>
                </a:lnTo>
                <a:lnTo>
                  <a:pt x="894" y="241"/>
                </a:lnTo>
                <a:lnTo>
                  <a:pt x="896" y="240"/>
                </a:lnTo>
                <a:lnTo>
                  <a:pt x="898" y="239"/>
                </a:lnTo>
                <a:lnTo>
                  <a:pt x="900" y="237"/>
                </a:lnTo>
                <a:lnTo>
                  <a:pt x="902" y="236"/>
                </a:lnTo>
                <a:lnTo>
                  <a:pt x="904" y="234"/>
                </a:lnTo>
                <a:lnTo>
                  <a:pt x="906" y="233"/>
                </a:lnTo>
                <a:lnTo>
                  <a:pt x="908" y="232"/>
                </a:lnTo>
                <a:lnTo>
                  <a:pt x="910" y="230"/>
                </a:lnTo>
                <a:lnTo>
                  <a:pt x="912" y="229"/>
                </a:lnTo>
                <a:lnTo>
                  <a:pt x="914" y="227"/>
                </a:lnTo>
                <a:lnTo>
                  <a:pt x="916" y="226"/>
                </a:lnTo>
                <a:lnTo>
                  <a:pt x="918" y="225"/>
                </a:lnTo>
                <a:lnTo>
                  <a:pt x="920" y="223"/>
                </a:lnTo>
                <a:lnTo>
                  <a:pt x="922" y="222"/>
                </a:lnTo>
                <a:lnTo>
                  <a:pt x="924" y="220"/>
                </a:lnTo>
                <a:lnTo>
                  <a:pt x="926" y="219"/>
                </a:lnTo>
                <a:lnTo>
                  <a:pt x="928" y="218"/>
                </a:lnTo>
                <a:lnTo>
                  <a:pt x="930" y="216"/>
                </a:lnTo>
                <a:lnTo>
                  <a:pt x="932" y="215"/>
                </a:lnTo>
                <a:lnTo>
                  <a:pt x="934" y="214"/>
                </a:lnTo>
                <a:lnTo>
                  <a:pt x="936" y="212"/>
                </a:lnTo>
                <a:lnTo>
                  <a:pt x="938" y="211"/>
                </a:lnTo>
                <a:lnTo>
                  <a:pt x="940" y="209"/>
                </a:lnTo>
                <a:lnTo>
                  <a:pt x="942" y="208"/>
                </a:lnTo>
                <a:lnTo>
                  <a:pt x="944" y="207"/>
                </a:lnTo>
                <a:lnTo>
                  <a:pt x="946" y="205"/>
                </a:lnTo>
                <a:lnTo>
                  <a:pt x="948" y="204"/>
                </a:lnTo>
                <a:lnTo>
                  <a:pt x="950" y="202"/>
                </a:lnTo>
                <a:lnTo>
                  <a:pt x="952" y="201"/>
                </a:lnTo>
                <a:lnTo>
                  <a:pt x="954" y="200"/>
                </a:lnTo>
                <a:lnTo>
                  <a:pt x="956" y="198"/>
                </a:lnTo>
                <a:lnTo>
                  <a:pt x="958" y="197"/>
                </a:lnTo>
                <a:lnTo>
                  <a:pt x="960" y="195"/>
                </a:lnTo>
                <a:lnTo>
                  <a:pt x="962" y="194"/>
                </a:lnTo>
                <a:lnTo>
                  <a:pt x="964" y="193"/>
                </a:lnTo>
                <a:lnTo>
                  <a:pt x="966" y="191"/>
                </a:lnTo>
                <a:lnTo>
                  <a:pt x="968" y="190"/>
                </a:lnTo>
                <a:lnTo>
                  <a:pt x="970" y="188"/>
                </a:lnTo>
                <a:lnTo>
                  <a:pt x="972" y="187"/>
                </a:lnTo>
                <a:lnTo>
                  <a:pt x="974" y="186"/>
                </a:lnTo>
                <a:lnTo>
                  <a:pt x="976" y="184"/>
                </a:lnTo>
                <a:lnTo>
                  <a:pt x="978" y="183"/>
                </a:lnTo>
                <a:lnTo>
                  <a:pt x="980" y="181"/>
                </a:lnTo>
                <a:lnTo>
                  <a:pt x="982" y="180"/>
                </a:lnTo>
                <a:lnTo>
                  <a:pt x="984" y="179"/>
                </a:lnTo>
                <a:lnTo>
                  <a:pt x="986" y="177"/>
                </a:lnTo>
                <a:lnTo>
                  <a:pt x="988" y="176"/>
                </a:lnTo>
                <a:lnTo>
                  <a:pt x="990" y="174"/>
                </a:lnTo>
                <a:lnTo>
                  <a:pt x="992" y="173"/>
                </a:lnTo>
                <a:lnTo>
                  <a:pt x="994" y="172"/>
                </a:lnTo>
                <a:lnTo>
                  <a:pt x="996" y="170"/>
                </a:lnTo>
                <a:lnTo>
                  <a:pt x="998" y="169"/>
                </a:lnTo>
                <a:lnTo>
                  <a:pt x="1000" y="167"/>
                </a:lnTo>
                <a:lnTo>
                  <a:pt x="1002" y="166"/>
                </a:lnTo>
                <a:lnTo>
                  <a:pt x="1004" y="165"/>
                </a:lnTo>
                <a:lnTo>
                  <a:pt x="1006" y="163"/>
                </a:lnTo>
                <a:lnTo>
                  <a:pt x="1008" y="162"/>
                </a:lnTo>
                <a:lnTo>
                  <a:pt x="1010" y="160"/>
                </a:lnTo>
                <a:lnTo>
                  <a:pt x="1012" y="159"/>
                </a:lnTo>
                <a:lnTo>
                  <a:pt x="1014" y="158"/>
                </a:lnTo>
                <a:lnTo>
                  <a:pt x="1016" y="156"/>
                </a:lnTo>
                <a:lnTo>
                  <a:pt x="1018" y="155"/>
                </a:lnTo>
                <a:lnTo>
                  <a:pt x="1020" y="153"/>
                </a:lnTo>
                <a:lnTo>
                  <a:pt x="1022" y="152"/>
                </a:lnTo>
                <a:lnTo>
                  <a:pt x="1024" y="151"/>
                </a:lnTo>
                <a:lnTo>
                  <a:pt x="1026" y="149"/>
                </a:lnTo>
                <a:lnTo>
                  <a:pt x="1028" y="148"/>
                </a:lnTo>
                <a:lnTo>
                  <a:pt x="1030" y="146"/>
                </a:lnTo>
                <a:lnTo>
                  <a:pt x="1032" y="145"/>
                </a:lnTo>
                <a:lnTo>
                  <a:pt x="1034" y="144"/>
                </a:lnTo>
                <a:lnTo>
                  <a:pt x="1036" y="142"/>
                </a:lnTo>
                <a:lnTo>
                  <a:pt x="1038" y="141"/>
                </a:lnTo>
                <a:lnTo>
                  <a:pt x="1040" y="139"/>
                </a:lnTo>
                <a:lnTo>
                  <a:pt x="1042" y="138"/>
                </a:lnTo>
                <a:lnTo>
                  <a:pt x="1044" y="137"/>
                </a:lnTo>
                <a:lnTo>
                  <a:pt x="1046" y="135"/>
                </a:lnTo>
                <a:lnTo>
                  <a:pt x="1048" y="134"/>
                </a:lnTo>
                <a:lnTo>
                  <a:pt x="1050" y="132"/>
                </a:lnTo>
                <a:lnTo>
                  <a:pt x="1052" y="131"/>
                </a:lnTo>
                <a:lnTo>
                  <a:pt x="1054" y="130"/>
                </a:lnTo>
                <a:lnTo>
                  <a:pt x="1056" y="128"/>
                </a:lnTo>
                <a:lnTo>
                  <a:pt x="1058" y="127"/>
                </a:lnTo>
                <a:lnTo>
                  <a:pt x="1060" y="125"/>
                </a:lnTo>
                <a:lnTo>
                  <a:pt x="1062" y="124"/>
                </a:lnTo>
                <a:lnTo>
                  <a:pt x="1064" y="123"/>
                </a:lnTo>
                <a:lnTo>
                  <a:pt x="1066" y="121"/>
                </a:lnTo>
                <a:lnTo>
                  <a:pt x="1068" y="120"/>
                </a:lnTo>
                <a:lnTo>
                  <a:pt x="1070" y="118"/>
                </a:lnTo>
                <a:lnTo>
                  <a:pt x="1072" y="117"/>
                </a:lnTo>
                <a:lnTo>
                  <a:pt x="1074" y="116"/>
                </a:lnTo>
                <a:lnTo>
                  <a:pt x="1076" y="114"/>
                </a:lnTo>
                <a:lnTo>
                  <a:pt x="1078" y="113"/>
                </a:lnTo>
                <a:lnTo>
                  <a:pt x="1080" y="112"/>
                </a:lnTo>
                <a:lnTo>
                  <a:pt x="1082" y="110"/>
                </a:lnTo>
                <a:lnTo>
                  <a:pt x="1084" y="109"/>
                </a:lnTo>
                <a:lnTo>
                  <a:pt x="1086" y="107"/>
                </a:lnTo>
                <a:lnTo>
                  <a:pt x="1088" y="106"/>
                </a:lnTo>
                <a:lnTo>
                  <a:pt x="1090" y="105"/>
                </a:lnTo>
                <a:lnTo>
                  <a:pt x="1092" y="103"/>
                </a:lnTo>
                <a:lnTo>
                  <a:pt x="1094" y="102"/>
                </a:lnTo>
                <a:lnTo>
                  <a:pt x="1096" y="100"/>
                </a:lnTo>
                <a:lnTo>
                  <a:pt x="1098" y="99"/>
                </a:lnTo>
                <a:lnTo>
                  <a:pt x="1100" y="98"/>
                </a:lnTo>
                <a:lnTo>
                  <a:pt x="1102" y="96"/>
                </a:lnTo>
                <a:lnTo>
                  <a:pt x="1104" y="95"/>
                </a:lnTo>
                <a:lnTo>
                  <a:pt x="1106" y="93"/>
                </a:lnTo>
                <a:lnTo>
                  <a:pt x="1108" y="92"/>
                </a:lnTo>
                <a:lnTo>
                  <a:pt x="1110" y="91"/>
                </a:lnTo>
                <a:lnTo>
                  <a:pt x="1112" y="89"/>
                </a:lnTo>
                <a:lnTo>
                  <a:pt x="1114" y="88"/>
                </a:lnTo>
                <a:lnTo>
                  <a:pt x="1116" y="86"/>
                </a:lnTo>
                <a:lnTo>
                  <a:pt x="1118" y="85"/>
                </a:lnTo>
                <a:lnTo>
                  <a:pt x="1120" y="84"/>
                </a:lnTo>
                <a:lnTo>
                  <a:pt x="1122" y="82"/>
                </a:lnTo>
                <a:lnTo>
                  <a:pt x="1124" y="81"/>
                </a:lnTo>
                <a:lnTo>
                  <a:pt x="1126" y="79"/>
                </a:lnTo>
                <a:lnTo>
                  <a:pt x="1128" y="78"/>
                </a:lnTo>
                <a:lnTo>
                  <a:pt x="1130" y="77"/>
                </a:lnTo>
                <a:lnTo>
                  <a:pt x="1132" y="75"/>
                </a:lnTo>
                <a:lnTo>
                  <a:pt x="1134" y="74"/>
                </a:lnTo>
                <a:lnTo>
                  <a:pt x="1136" y="72"/>
                </a:lnTo>
                <a:lnTo>
                  <a:pt x="1138" y="71"/>
                </a:lnTo>
                <a:lnTo>
                  <a:pt x="1140" y="70"/>
                </a:lnTo>
                <a:lnTo>
                  <a:pt x="1142" y="68"/>
                </a:lnTo>
                <a:lnTo>
                  <a:pt x="1144" y="67"/>
                </a:lnTo>
                <a:lnTo>
                  <a:pt x="1146" y="65"/>
                </a:lnTo>
                <a:lnTo>
                  <a:pt x="1148" y="64"/>
                </a:lnTo>
                <a:lnTo>
                  <a:pt x="1150" y="63"/>
                </a:lnTo>
                <a:lnTo>
                  <a:pt x="1152" y="61"/>
                </a:lnTo>
                <a:lnTo>
                  <a:pt x="1154" y="60"/>
                </a:lnTo>
                <a:lnTo>
                  <a:pt x="1156" y="58"/>
                </a:lnTo>
                <a:lnTo>
                  <a:pt x="1158" y="57"/>
                </a:lnTo>
                <a:lnTo>
                  <a:pt x="1160" y="56"/>
                </a:lnTo>
                <a:lnTo>
                  <a:pt x="1162" y="54"/>
                </a:lnTo>
                <a:lnTo>
                  <a:pt x="1164" y="53"/>
                </a:lnTo>
                <a:lnTo>
                  <a:pt x="1166" y="51"/>
                </a:lnTo>
                <a:lnTo>
                  <a:pt x="1168" y="50"/>
                </a:lnTo>
                <a:lnTo>
                  <a:pt x="1170" y="49"/>
                </a:lnTo>
                <a:lnTo>
                  <a:pt x="1172" y="47"/>
                </a:lnTo>
                <a:lnTo>
                  <a:pt x="1174" y="46"/>
                </a:lnTo>
                <a:lnTo>
                  <a:pt x="1176" y="44"/>
                </a:lnTo>
                <a:lnTo>
                  <a:pt x="1178" y="43"/>
                </a:lnTo>
                <a:lnTo>
                  <a:pt x="1180" y="42"/>
                </a:lnTo>
                <a:lnTo>
                  <a:pt x="1182" y="40"/>
                </a:lnTo>
                <a:lnTo>
                  <a:pt x="1184" y="39"/>
                </a:lnTo>
                <a:lnTo>
                  <a:pt x="1186" y="37"/>
                </a:lnTo>
                <a:lnTo>
                  <a:pt x="1188" y="36"/>
                </a:lnTo>
                <a:lnTo>
                  <a:pt x="1190" y="35"/>
                </a:lnTo>
                <a:lnTo>
                  <a:pt x="1192" y="33"/>
                </a:lnTo>
                <a:lnTo>
                  <a:pt x="1194" y="32"/>
                </a:lnTo>
                <a:lnTo>
                  <a:pt x="1196" y="30"/>
                </a:lnTo>
                <a:lnTo>
                  <a:pt x="1198" y="29"/>
                </a:lnTo>
                <a:lnTo>
                  <a:pt x="1200" y="28"/>
                </a:lnTo>
                <a:lnTo>
                  <a:pt x="1202" y="26"/>
                </a:lnTo>
                <a:lnTo>
                  <a:pt x="1204" y="25"/>
                </a:lnTo>
                <a:lnTo>
                  <a:pt x="1206" y="23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4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8"/>
                </a:lnTo>
                <a:lnTo>
                  <a:pt x="1230" y="7"/>
                </a:lnTo>
                <a:lnTo>
                  <a:pt x="1232" y="5"/>
                </a:lnTo>
                <a:lnTo>
                  <a:pt x="1234" y="4"/>
                </a:lnTo>
                <a:lnTo>
                  <a:pt x="1236" y="3"/>
                </a:lnTo>
                <a:lnTo>
                  <a:pt x="1238" y="1"/>
                </a:lnTo>
                <a:lnTo>
                  <a:pt x="1240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472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66" grpId="0" animBg="1"/>
      <p:bldP spid="167" grpId="0" animBg="1"/>
      <p:bldP spid="168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e189f1a753ee679d1b35c74a851e0b830c82ef3"/>
  <p:tag name="GENSWF_OUTPUT_FILE_NAME" val="m10hch5.1"/>
  <p:tag name="ISPRING_RESOURCE_PATHS_HASH_2" val="42482a174d977ffa173b8aa87ff5f35bc93b3c2"/>
  <p:tag name="ISPRING_RESOURCE_PATHS_HASH_PRESENTER" val="1ffa58846e7e6a7471b88b63b97441ac5cc2a89"/>
  <p:tag name="ISPRING_LMS_API_VERSION" val="SCORM 2004 (2nd edition)"/>
  <p:tag name="ISPRING_ULTRA_SCORM_COURSE_ID" val="A7C9C4E9-89DD-4116-8992-7253312A5A7A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ʾ\&quot;{58857F64-F778-46F3-A3E4-9740F72F057B}&quot;,&quot;C:\\Users\\Danny\\OneDrive - SD4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SCORM_PASSING_SCORE" val="100.000000"/>
  <p:tag name="ISPRING_CURRENT_PLAYER_ID" val="universal-no-video"/>
  <p:tag name="ISPRING_PRESENTATION_TITLE" val="Section 2.1 Graphing Basic Function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87B797F0-4FBD-4772-8EDD-768EE26B5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69315A-0F6E-46E5-9090-6B49C78CF8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B1E184-E4A4-4151-ADD6-C663CFF31044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756</TotalTime>
  <Words>1496</Words>
  <Application>Microsoft Office PowerPoint</Application>
  <PresentationFormat>On-screen Show (4:3)</PresentationFormat>
  <Paragraphs>535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Century Schoolbook</vt:lpstr>
      <vt:lpstr>Courier New</vt:lpstr>
      <vt:lpstr>Gill Sans MT</vt:lpstr>
      <vt:lpstr>Times New Roman</vt:lpstr>
      <vt:lpstr>Wingdings</vt:lpstr>
      <vt:lpstr>Wingdings 2</vt:lpstr>
      <vt:lpstr>Oriel</vt:lpstr>
      <vt:lpstr>Equation</vt:lpstr>
      <vt:lpstr>Section 2.1  Graphing and Solving  Basic Functions</vt:lpstr>
      <vt:lpstr>I) Basic Functions</vt:lpstr>
      <vt:lpstr>II) Graphing Radica Functions</vt:lpstr>
      <vt:lpstr>Q: Where does the Radical Function Begin?</vt:lpstr>
      <vt:lpstr>III) Solving a Radical Equation</vt:lpstr>
      <vt:lpstr>Practice: Solve</vt:lpstr>
      <vt:lpstr>Practice: Solve</vt:lpstr>
      <vt:lpstr>IV) Graphs of Absolute Value Functions</vt:lpstr>
      <vt:lpstr>Practice: Graph the following functions: </vt:lpstr>
      <vt:lpstr>IV) Solving Absolute Value Equations</vt:lpstr>
      <vt:lpstr>Practice: Solve</vt:lpstr>
      <vt:lpstr>Practice: Solve</vt:lpstr>
      <vt:lpstr>V) Reciprocal Functions</vt:lpstr>
      <vt:lpstr>Graphing: </vt:lpstr>
      <vt:lpstr>Practice: Given the following graph, draw the reciprocal function</vt:lpstr>
      <vt:lpstr>I) Graphing Exponential Function:</vt:lpstr>
      <vt:lpstr>II) Graphs of Exponential Functions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 Graphing Basic Functions</dc:title>
  <dc:creator>Danny Young</dc:creator>
  <cp:lastModifiedBy>Danny Young</cp:lastModifiedBy>
  <cp:revision>71</cp:revision>
  <dcterms:created xsi:type="dcterms:W3CDTF">2011-12-30T02:06:08Z</dcterms:created>
  <dcterms:modified xsi:type="dcterms:W3CDTF">2020-08-25T22:43:26Z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